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68" r:id="rId5"/>
    <p:sldId id="25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62" r:id="rId15"/>
    <p:sldId id="280" r:id="rId16"/>
    <p:sldId id="287" r:id="rId17"/>
    <p:sldId id="281" r:id="rId18"/>
    <p:sldId id="282" r:id="rId19"/>
    <p:sldId id="283" r:id="rId20"/>
    <p:sldId id="284" r:id="rId21"/>
    <p:sldId id="285" r:id="rId22"/>
    <p:sldId id="288" r:id="rId23"/>
    <p:sldId id="286" r:id="rId24"/>
    <p:sldId id="289" r:id="rId25"/>
    <p:sldId id="290" r:id="rId26"/>
    <p:sldId id="291" r:id="rId27"/>
    <p:sldId id="292" r:id="rId28"/>
    <p:sldId id="293" r:id="rId29"/>
    <p:sldId id="294" r:id="rId30"/>
    <p:sldId id="336" r:id="rId31"/>
    <p:sldId id="295" r:id="rId32"/>
    <p:sldId id="334" r:id="rId33"/>
    <p:sldId id="335" r:id="rId34"/>
    <p:sldId id="260" r:id="rId35"/>
    <p:sldId id="298" r:id="rId36"/>
    <p:sldId id="299" r:id="rId37"/>
    <p:sldId id="300" r:id="rId38"/>
    <p:sldId id="301" r:id="rId39"/>
    <p:sldId id="297" r:id="rId40"/>
    <p:sldId id="302" r:id="rId41"/>
    <p:sldId id="303" r:id="rId42"/>
    <p:sldId id="304" r:id="rId43"/>
    <p:sldId id="305" r:id="rId44"/>
    <p:sldId id="306" r:id="rId45"/>
    <p:sldId id="307" r:id="rId46"/>
    <p:sldId id="263" r:id="rId47"/>
    <p:sldId id="265" r:id="rId48"/>
    <p:sldId id="264" r:id="rId49"/>
    <p:sldId id="309" r:id="rId50"/>
    <p:sldId id="310" r:id="rId51"/>
    <p:sldId id="311" r:id="rId52"/>
    <p:sldId id="312" r:id="rId53"/>
    <p:sldId id="313" r:id="rId54"/>
    <p:sldId id="266" r:id="rId55"/>
    <p:sldId id="261" r:id="rId56"/>
    <p:sldId id="314" r:id="rId57"/>
    <p:sldId id="315" r:id="rId58"/>
    <p:sldId id="316" r:id="rId59"/>
    <p:sldId id="317" r:id="rId60"/>
    <p:sldId id="308" r:id="rId61"/>
    <p:sldId id="26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lin Koch" initials="FK" lastIdx="1" clrIdx="0">
    <p:extLst>
      <p:ext uri="{19B8F6BF-5375-455C-9EA6-DF929625EA0E}">
        <p15:presenceInfo xmlns:p15="http://schemas.microsoft.com/office/powerpoint/2012/main" userId="S::franklin.koch@seequent.com::358fe6fc-4deb-4aae-a0e6-f7acd86b46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1A5"/>
    <a:srgbClr val="FFD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94689"/>
  </p:normalViewPr>
  <p:slideViewPr>
    <p:cSldViewPr snapToGrid="0" snapToObjects="1">
      <p:cViewPr varScale="1">
        <p:scale>
          <a:sx n="77" d="100"/>
          <a:sy n="77" d="100"/>
        </p:scale>
        <p:origin x="192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5408-C47F-CF46-9A82-E8F2FCE1D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74E8F0-D25F-DD4E-99C2-705EA49F5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C3C7E-A90C-5849-9DA6-8B255376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A4F74-615D-8A44-96EF-A7FDF8B7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2B92C-39E0-5846-985A-16F97760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7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B2D1-C5C3-4040-B61B-BACC4550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37ACB-85BB-824B-936E-76A6480A4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D7ACA-5B73-0146-961A-2F06D244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F01C4-7073-0641-B151-3C439A71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B614B-C162-8F40-BD42-8EAC15B1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A84091-4079-8445-93DE-9A0B456C93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84955-E31A-FB4E-B696-76C1515BC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1F6B-3F6E-BB43-BCA1-70643FA1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5D3B7-EC9D-0C48-B946-8A4E0885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1E642-8B10-4B44-8F32-EAD7E10F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3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2FBE-8203-7C41-BC76-91C16567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ECA11-20CB-A948-9D70-91AC2E700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C5FCE-D033-C04F-9ECA-ABB3BE8E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31357-2FC1-764F-BD6D-BD921817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FE053-3057-9F40-B46A-BBD65FEC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19EC-301B-5C42-B9BD-3AC1A4D4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37534-2682-C946-94AB-67CA3F56F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DBF29-613E-4E42-9B1F-CA708354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6BC09-D071-404F-92F7-7EE1F2C3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EF8B6-CD40-DC43-9569-FC964CCF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9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55B5-B6CC-2445-BAB5-FF13300B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CAAA-E0F8-5E45-90A3-65C08D684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C6D1D-44B6-C440-93D8-AF2C98DAD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44C25-4041-9049-B02E-820451A4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204FC-F395-1142-A9BA-13BAA190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B5473-3464-074D-939D-1A23B155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1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0B6A4-CDA6-F146-A207-078FCA51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F5404-48CE-EA4C-872A-5968F1E30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EC5C3-5874-2342-83FB-1AB8E5A3C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9A062-EAB4-4E41-AE39-28C8FB10F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207B7-48B5-D543-915A-2D3699270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165BD-300B-F94D-8653-D67ECEEA1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4D7145-F8EF-D84F-9DFD-B074F7A8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F7980-E5E3-964A-B6C7-07978A65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9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87EAB-A598-1248-AB8C-02F40393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68061-D86F-5C4C-8A4F-9026FCB6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BFF0E-E467-5F44-AE88-FD0F655B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12338-0A35-2946-8F77-AD028962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4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3A35A-9B33-EA4F-90E5-C063DA93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4FCB8-5B25-954F-B5AA-33C241C7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3271E-BDE8-5849-A9B6-88B29F74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6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5AED-B036-2042-957D-03376130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6EA3C-A759-9540-87E8-ED71E8ADB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E8F06-AADA-9840-ABCF-3DC0EE790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C19C1-E8FC-6A4A-9793-F7F649A9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286B0-7D74-004C-BCE3-FD9C3D30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F5716-896C-4B40-96FE-7506F975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7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27FC-0F16-124F-92FF-66DA508D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6EA8F-20C6-A343-92DA-ED6AAEEEC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166C6-2853-A94D-9A4C-C0EA01606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D3A4F-03B6-0941-8F0C-3F10C02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D18B0-6F2C-AC42-9F97-0640047D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56207-5801-8C4A-B76D-28DA8388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5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38E69-9E9F-EE4F-857A-7624A3B86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FB286-B9CF-564E-A159-C414CBDEC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98A01-9093-6C42-9AC1-979814313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0EC2C-3C54-0E46-BEA9-FCEC5415B7F3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2E1E7-52BC-8247-A393-6E0120647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753AC-9375-B649-AC0D-054072B6E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AFF55-FFB2-604A-AB66-6AA02BBF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1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8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8.tiff"/><Relationship Id="rId4" Type="http://schemas.openxmlformats.org/officeDocument/2006/relationships/image" Target="../media/image16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15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8.tiff"/><Relationship Id="rId4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9.tiff"/><Relationship Id="rId7" Type="http://schemas.openxmlformats.org/officeDocument/2006/relationships/image" Target="../media/image15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8.tiff"/><Relationship Id="rId4" Type="http://schemas.openxmlformats.org/officeDocument/2006/relationships/image" Target="../media/image16.tif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9.tiff"/><Relationship Id="rId7" Type="http://schemas.openxmlformats.org/officeDocument/2006/relationships/image" Target="../media/image15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8.tiff"/><Relationship Id="rId4" Type="http://schemas.openxmlformats.org/officeDocument/2006/relationships/image" Target="../media/image16.tiff"/><Relationship Id="rId9" Type="http://schemas.openxmlformats.org/officeDocument/2006/relationships/image" Target="../media/image22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264718-29D9-9E40-9866-A287C4C1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596" y="-448701"/>
            <a:ext cx="8677275" cy="8677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33DA98-9A71-2D45-A3AC-C3E2ADC5B2EF}"/>
              </a:ext>
            </a:extLst>
          </p:cNvPr>
          <p:cNvSpPr txBox="1"/>
          <p:nvPr/>
        </p:nvSpPr>
        <p:spPr>
          <a:xfrm>
            <a:off x="1317897" y="2018937"/>
            <a:ext cx="406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Microservices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BDF8B-5549-D54B-A7DA-BDA0A4E63F36}"/>
              </a:ext>
            </a:extLst>
          </p:cNvPr>
          <p:cNvSpPr txBox="1"/>
          <p:nvPr/>
        </p:nvSpPr>
        <p:spPr>
          <a:xfrm>
            <a:off x="1759131" y="2672749"/>
            <a:ext cx="3771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With </a:t>
            </a:r>
            <a:r>
              <a:rPr lang="en-US" sz="5400" dirty="0" err="1">
                <a:solidFill>
                  <a:schemeClr val="bg1"/>
                </a:solidFill>
              </a:rPr>
              <a:t>FastAPI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A36C-6249-D641-AD75-0B29C2CA9961}"/>
              </a:ext>
            </a:extLst>
          </p:cNvPr>
          <p:cNvSpPr txBox="1"/>
          <p:nvPr/>
        </p:nvSpPr>
        <p:spPr>
          <a:xfrm>
            <a:off x="6350022" y="6235786"/>
            <a:ext cx="2136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Franklin Koch</a:t>
            </a:r>
          </a:p>
        </p:txBody>
      </p:sp>
    </p:spTree>
    <p:extLst>
      <p:ext uri="{BB962C8B-B14F-4D97-AF65-F5344CB8AC3E}">
        <p14:creationId xmlns:p14="http://schemas.microsoft.com/office/powerpoint/2010/main" val="405380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5069DF-BCA8-D644-9AD8-B1F377EB93DF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EF864-8FA4-C544-926D-FF70DF6D7739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CBD24-76E3-5442-984B-B7B7BE2B4E6C}"/>
              </a:ext>
            </a:extLst>
          </p:cNvPr>
          <p:cNvSpPr txBox="1"/>
          <p:nvPr/>
        </p:nvSpPr>
        <p:spPr>
          <a:xfrm>
            <a:off x="4391184" y="2159116"/>
            <a:ext cx="351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Declarative Python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DF788-9B08-F144-98B7-DE0D986A74B8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42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5069DF-BCA8-D644-9AD8-B1F377EB93DF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EF864-8FA4-C544-926D-FF70DF6D7739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CBD24-76E3-5442-984B-B7B7BE2B4E6C}"/>
              </a:ext>
            </a:extLst>
          </p:cNvPr>
          <p:cNvSpPr txBox="1"/>
          <p:nvPr/>
        </p:nvSpPr>
        <p:spPr>
          <a:xfrm>
            <a:off x="4391184" y="2159116"/>
            <a:ext cx="351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Declarative Python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DF788-9B08-F144-98B7-DE0D986A74B8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1FA8D-4A69-BF44-8154-15871140C731}"/>
              </a:ext>
            </a:extLst>
          </p:cNvPr>
          <p:cNvSpPr txBox="1"/>
          <p:nvPr/>
        </p:nvSpPr>
        <p:spPr>
          <a:xfrm>
            <a:off x="5240733" y="3513945"/>
            <a:ext cx="414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really the default</a:t>
            </a:r>
          </a:p>
        </p:txBody>
      </p:sp>
    </p:spTree>
    <p:extLst>
      <p:ext uri="{BB962C8B-B14F-4D97-AF65-F5344CB8AC3E}">
        <p14:creationId xmlns:p14="http://schemas.microsoft.com/office/powerpoint/2010/main" val="178028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5069DF-BCA8-D644-9AD8-B1F377EB93DF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EF864-8FA4-C544-926D-FF70DF6D7739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CBD24-76E3-5442-984B-B7B7BE2B4E6C}"/>
              </a:ext>
            </a:extLst>
          </p:cNvPr>
          <p:cNvSpPr txBox="1"/>
          <p:nvPr/>
        </p:nvSpPr>
        <p:spPr>
          <a:xfrm>
            <a:off x="4391184" y="2159116"/>
            <a:ext cx="351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Declarative Python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DF788-9B08-F144-98B7-DE0D986A74B8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5F440-19AF-3645-A106-6A663D0A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617" y="415655"/>
            <a:ext cx="24511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F057C-A18B-E141-BF1F-DA606B0ED737}"/>
              </a:ext>
            </a:extLst>
          </p:cNvPr>
          <p:cNvSpPr txBox="1"/>
          <p:nvPr/>
        </p:nvSpPr>
        <p:spPr>
          <a:xfrm>
            <a:off x="5240733" y="3513945"/>
            <a:ext cx="54171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really the default</a:t>
            </a:r>
          </a:p>
          <a:p>
            <a:endParaRPr lang="en-US" sz="2400" dirty="0"/>
          </a:p>
          <a:p>
            <a:r>
              <a:rPr lang="en-US" sz="2400" dirty="0"/>
              <a:t>In the standard library: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dataclasses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082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5B4831-3B4B-8243-B114-CBFF1AD6D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457" y="395335"/>
            <a:ext cx="2451100" cy="45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5069DF-BCA8-D644-9AD8-B1F377EB93DF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EF864-8FA4-C544-926D-FF70DF6D7739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CBD24-76E3-5442-984B-B7B7BE2B4E6C}"/>
              </a:ext>
            </a:extLst>
          </p:cNvPr>
          <p:cNvSpPr txBox="1"/>
          <p:nvPr/>
        </p:nvSpPr>
        <p:spPr>
          <a:xfrm>
            <a:off x="4391184" y="2159116"/>
            <a:ext cx="351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Declarative Python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DF788-9B08-F144-98B7-DE0D986A74B8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7B854-3F80-6942-BED3-5418958275B5}"/>
              </a:ext>
            </a:extLst>
          </p:cNvPr>
          <p:cNvSpPr txBox="1"/>
          <p:nvPr/>
        </p:nvSpPr>
        <p:spPr>
          <a:xfrm>
            <a:off x="5240733" y="3513945"/>
            <a:ext cx="5417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really the default</a:t>
            </a:r>
          </a:p>
          <a:p>
            <a:endParaRPr lang="en-US" sz="2400" dirty="0"/>
          </a:p>
          <a:p>
            <a:r>
              <a:rPr lang="en-US" sz="2400" dirty="0"/>
              <a:t>In the standard library: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dataclasses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Gold standard: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pydantic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4692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2369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@decorators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1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2369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@decorators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129CD-3507-C440-8F1C-56B29CA58F05}"/>
              </a:ext>
            </a:extLst>
          </p:cNvPr>
          <p:cNvSpPr txBox="1"/>
          <p:nvPr/>
        </p:nvSpPr>
        <p:spPr>
          <a:xfrm>
            <a:off x="5240732" y="3513945"/>
            <a:ext cx="509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feel like magic.</a:t>
            </a:r>
          </a:p>
        </p:txBody>
      </p:sp>
    </p:spTree>
    <p:extLst>
      <p:ext uri="{BB962C8B-B14F-4D97-AF65-F5344CB8AC3E}">
        <p14:creationId xmlns:p14="http://schemas.microsoft.com/office/powerpoint/2010/main" val="304794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D3FDD-8F1D-9642-979B-F4507E00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17" y="397875"/>
            <a:ext cx="2489200" cy="431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2369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@decorators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129CD-3507-C440-8F1C-56B29CA58F05}"/>
              </a:ext>
            </a:extLst>
          </p:cNvPr>
          <p:cNvSpPr txBox="1"/>
          <p:nvPr/>
        </p:nvSpPr>
        <p:spPr>
          <a:xfrm>
            <a:off x="5240732" y="3513945"/>
            <a:ext cx="509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feel like magic.</a:t>
            </a:r>
          </a:p>
        </p:txBody>
      </p:sp>
    </p:spTree>
    <p:extLst>
      <p:ext uri="{BB962C8B-B14F-4D97-AF65-F5344CB8AC3E}">
        <p14:creationId xmlns:p14="http://schemas.microsoft.com/office/powerpoint/2010/main" val="1236021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D3FDD-8F1D-9642-979B-F4507E00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17" y="397875"/>
            <a:ext cx="2489200" cy="431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2369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@decorators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129CD-3507-C440-8F1C-56B29CA58F05}"/>
              </a:ext>
            </a:extLst>
          </p:cNvPr>
          <p:cNvSpPr txBox="1"/>
          <p:nvPr/>
        </p:nvSpPr>
        <p:spPr>
          <a:xfrm>
            <a:off x="5240732" y="3513945"/>
            <a:ext cx="5091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feel like magic.</a:t>
            </a:r>
          </a:p>
          <a:p>
            <a:endParaRPr lang="en-US" sz="2400" dirty="0"/>
          </a:p>
          <a:p>
            <a:r>
              <a:rPr lang="en-US" sz="2400" dirty="0"/>
              <a:t>They operate on a function/class to give it some new behavior.</a:t>
            </a:r>
          </a:p>
        </p:txBody>
      </p:sp>
    </p:spTree>
    <p:extLst>
      <p:ext uri="{BB962C8B-B14F-4D97-AF65-F5344CB8AC3E}">
        <p14:creationId xmlns:p14="http://schemas.microsoft.com/office/powerpoint/2010/main" val="189408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D3FDD-8F1D-9642-979B-F4507E00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17" y="397875"/>
            <a:ext cx="2489200" cy="431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2369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@decorators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129CD-3507-C440-8F1C-56B29CA58F05}"/>
              </a:ext>
            </a:extLst>
          </p:cNvPr>
          <p:cNvSpPr txBox="1"/>
          <p:nvPr/>
        </p:nvSpPr>
        <p:spPr>
          <a:xfrm>
            <a:off x="5240732" y="3513945"/>
            <a:ext cx="5091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feel like magic.</a:t>
            </a:r>
          </a:p>
          <a:p>
            <a:endParaRPr lang="en-US" sz="2400" dirty="0"/>
          </a:p>
          <a:p>
            <a:r>
              <a:rPr lang="en-US" sz="2400" dirty="0"/>
              <a:t>They operate on a function/class to give it some new behavior.</a:t>
            </a:r>
          </a:p>
          <a:p>
            <a:endParaRPr lang="en-US" sz="2400" dirty="0"/>
          </a:p>
          <a:p>
            <a:r>
              <a:rPr lang="en-US" sz="2400" dirty="0"/>
              <a:t>The @ syntax is nicely declarative.</a:t>
            </a:r>
          </a:p>
        </p:txBody>
      </p:sp>
    </p:spTree>
    <p:extLst>
      <p:ext uri="{BB962C8B-B14F-4D97-AF65-F5344CB8AC3E}">
        <p14:creationId xmlns:p14="http://schemas.microsoft.com/office/powerpoint/2010/main" val="40183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D3FDD-8F1D-9642-979B-F4507E00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17" y="397875"/>
            <a:ext cx="2489200" cy="431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2369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@decorators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129CD-3507-C440-8F1C-56B29CA58F05}"/>
              </a:ext>
            </a:extLst>
          </p:cNvPr>
          <p:cNvSpPr txBox="1"/>
          <p:nvPr/>
        </p:nvSpPr>
        <p:spPr>
          <a:xfrm>
            <a:off x="5240732" y="3513945"/>
            <a:ext cx="5091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feel like magic.</a:t>
            </a:r>
          </a:p>
          <a:p>
            <a:endParaRPr lang="en-US" sz="2400" dirty="0"/>
          </a:p>
          <a:p>
            <a:r>
              <a:rPr lang="en-US" sz="2400" dirty="0"/>
              <a:t>They operate on a function/class to give it some new behavior.</a:t>
            </a:r>
          </a:p>
          <a:p>
            <a:endParaRPr lang="en-US" sz="2400" dirty="0"/>
          </a:p>
          <a:p>
            <a:r>
              <a:rPr lang="en-US" sz="2400" dirty="0"/>
              <a:t>The @ syntax is nicely declarative.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84DC14-82F7-A947-9250-DDB72DA0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119" y="34290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1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9CCDEB-5EFF-6C4B-9C1F-6C4A756E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596" y="-448701"/>
            <a:ext cx="8677275" cy="8677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EE7CE0-56F3-F745-A665-4ED81533963E}"/>
              </a:ext>
            </a:extLst>
          </p:cNvPr>
          <p:cNvSpPr txBox="1"/>
          <p:nvPr/>
        </p:nvSpPr>
        <p:spPr>
          <a:xfrm>
            <a:off x="6432156" y="1512389"/>
            <a:ext cx="335104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Outline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Some more basics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Declarative code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Decorators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Async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Microservices</a:t>
            </a:r>
          </a:p>
          <a:p>
            <a:pPr marL="285750" indent="-285750">
              <a:buFontTx/>
              <a:buChar char="-"/>
            </a:pPr>
            <a:r>
              <a:rPr lang="en-US" sz="2800" dirty="0" err="1"/>
              <a:t>FastAPI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9396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99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Concurrency and 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383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99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Concurrency and 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CB76C-2F4E-6C49-8C70-223A9C97583E}"/>
              </a:ext>
            </a:extLst>
          </p:cNvPr>
          <p:cNvSpPr txBox="1"/>
          <p:nvPr/>
        </p:nvSpPr>
        <p:spPr>
          <a:xfrm>
            <a:off x="5240732" y="3513945"/>
            <a:ext cx="509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Doing lots of stuff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41676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99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Concurrency and 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CB76C-2F4E-6C49-8C70-223A9C97583E}"/>
              </a:ext>
            </a:extLst>
          </p:cNvPr>
          <p:cNvSpPr txBox="1"/>
          <p:nvPr/>
        </p:nvSpPr>
        <p:spPr>
          <a:xfrm>
            <a:off x="5240732" y="3513945"/>
            <a:ext cx="509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Doing lots of stuff at the same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43A42-177C-B947-961E-C20E2F0A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472" y="395877"/>
            <a:ext cx="3060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1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99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Concurrency and 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F19DD-4830-BA46-A63E-F0274A763C9A}"/>
              </a:ext>
            </a:extLst>
          </p:cNvPr>
          <p:cNvSpPr txBox="1"/>
          <p:nvPr/>
        </p:nvSpPr>
        <p:spPr>
          <a:xfrm>
            <a:off x="8530512" y="3978019"/>
            <a:ext cx="23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Intensive Computation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DFC9B-89F3-5041-9C57-DDDB0325BE83}"/>
              </a:ext>
            </a:extLst>
          </p:cNvPr>
          <p:cNvSpPr txBox="1"/>
          <p:nvPr/>
        </p:nvSpPr>
        <p:spPr>
          <a:xfrm>
            <a:off x="9390438" y="5163572"/>
            <a:ext cx="172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Repetitive Tasks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25DDA-6F32-4B40-90CD-C1F2D2D37C8B}"/>
              </a:ext>
            </a:extLst>
          </p:cNvPr>
          <p:cNvSpPr txBox="1"/>
          <p:nvPr/>
        </p:nvSpPr>
        <p:spPr>
          <a:xfrm>
            <a:off x="5348200" y="3838476"/>
            <a:ext cx="171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Operations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F5F26-7EF1-D043-B82D-177160FA99A6}"/>
              </a:ext>
            </a:extLst>
          </p:cNvPr>
          <p:cNvSpPr txBox="1"/>
          <p:nvPr/>
        </p:nvSpPr>
        <p:spPr>
          <a:xfrm>
            <a:off x="4794711" y="5163572"/>
            <a:ext cx="270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Responsive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297533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99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Concurrency and 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F80FF8-A7BE-CE4E-B063-6125E6F853DF}"/>
              </a:ext>
            </a:extLst>
          </p:cNvPr>
          <p:cNvCxnSpPr/>
          <p:nvPr/>
        </p:nvCxnSpPr>
        <p:spPr>
          <a:xfrm>
            <a:off x="7874000" y="3606515"/>
            <a:ext cx="0" cy="3000772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1F8C59-0BC4-A544-87F2-BB283E670801}"/>
              </a:ext>
            </a:extLst>
          </p:cNvPr>
          <p:cNvSpPr txBox="1"/>
          <p:nvPr/>
        </p:nvSpPr>
        <p:spPr>
          <a:xfrm>
            <a:off x="8530512" y="3978019"/>
            <a:ext cx="23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Intensive Computation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49912-E677-E144-84E0-C7B9FA6188BA}"/>
              </a:ext>
            </a:extLst>
          </p:cNvPr>
          <p:cNvSpPr txBox="1"/>
          <p:nvPr/>
        </p:nvSpPr>
        <p:spPr>
          <a:xfrm>
            <a:off x="9390438" y="5163572"/>
            <a:ext cx="172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Repetitive Tasks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FA145-5AD8-2B46-BAF7-1A049F20218C}"/>
              </a:ext>
            </a:extLst>
          </p:cNvPr>
          <p:cNvSpPr txBox="1"/>
          <p:nvPr/>
        </p:nvSpPr>
        <p:spPr>
          <a:xfrm>
            <a:off x="5348200" y="3838476"/>
            <a:ext cx="171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Operations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FFCD7-1085-B147-88D4-94084136F106}"/>
              </a:ext>
            </a:extLst>
          </p:cNvPr>
          <p:cNvSpPr txBox="1"/>
          <p:nvPr/>
        </p:nvSpPr>
        <p:spPr>
          <a:xfrm>
            <a:off x="4794711" y="5163572"/>
            <a:ext cx="270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Responsive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4121227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99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Concurrency and </a:t>
            </a:r>
            <a:r>
              <a:rPr lang="en-US" sz="3200" b="1" dirty="0"/>
              <a:t>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F80FF8-A7BE-CE4E-B063-6125E6F853DF}"/>
              </a:ext>
            </a:extLst>
          </p:cNvPr>
          <p:cNvCxnSpPr/>
          <p:nvPr/>
        </p:nvCxnSpPr>
        <p:spPr>
          <a:xfrm>
            <a:off x="7874000" y="3606515"/>
            <a:ext cx="0" cy="3000772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1F8C59-0BC4-A544-87F2-BB283E670801}"/>
              </a:ext>
            </a:extLst>
          </p:cNvPr>
          <p:cNvSpPr txBox="1"/>
          <p:nvPr/>
        </p:nvSpPr>
        <p:spPr>
          <a:xfrm>
            <a:off x="8530512" y="3978019"/>
            <a:ext cx="23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Intensive Computation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49912-E677-E144-84E0-C7B9FA6188BA}"/>
              </a:ext>
            </a:extLst>
          </p:cNvPr>
          <p:cNvSpPr txBox="1"/>
          <p:nvPr/>
        </p:nvSpPr>
        <p:spPr>
          <a:xfrm>
            <a:off x="9390438" y="5163572"/>
            <a:ext cx="172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Repetitive Tasks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FA145-5AD8-2B46-BAF7-1A049F20218C}"/>
              </a:ext>
            </a:extLst>
          </p:cNvPr>
          <p:cNvSpPr txBox="1"/>
          <p:nvPr/>
        </p:nvSpPr>
        <p:spPr>
          <a:xfrm>
            <a:off x="5348200" y="3838476"/>
            <a:ext cx="171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Slow Operations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FFCD7-1085-B147-88D4-94084136F106}"/>
              </a:ext>
            </a:extLst>
          </p:cNvPr>
          <p:cNvSpPr txBox="1"/>
          <p:nvPr/>
        </p:nvSpPr>
        <p:spPr>
          <a:xfrm>
            <a:off x="4794711" y="5163572"/>
            <a:ext cx="270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Responsive User Interfaces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54998-2F81-3749-9D85-6F7A0DD6A440}"/>
              </a:ext>
            </a:extLst>
          </p:cNvPr>
          <p:cNvSpPr txBox="1"/>
          <p:nvPr/>
        </p:nvSpPr>
        <p:spPr>
          <a:xfrm>
            <a:off x="8894906" y="115255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CPU Bound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B6EE8CC-6FA9-4F4C-B4A7-60208E1E05A3}"/>
              </a:ext>
            </a:extLst>
          </p:cNvPr>
          <p:cNvSpPr/>
          <p:nvPr/>
        </p:nvSpPr>
        <p:spPr>
          <a:xfrm rot="16200000">
            <a:off x="9376796" y="-32384"/>
            <a:ext cx="633865" cy="3886200"/>
          </a:xfrm>
          <a:prstGeom prst="rightBrace">
            <a:avLst>
              <a:gd name="adj1" fmla="val 99607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93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99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Concurrency and </a:t>
            </a:r>
            <a:r>
              <a:rPr lang="en-US" sz="3200" b="1" dirty="0"/>
              <a:t>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F80FF8-A7BE-CE4E-B063-6125E6F853DF}"/>
              </a:ext>
            </a:extLst>
          </p:cNvPr>
          <p:cNvCxnSpPr/>
          <p:nvPr/>
        </p:nvCxnSpPr>
        <p:spPr>
          <a:xfrm>
            <a:off x="7874000" y="3606515"/>
            <a:ext cx="0" cy="3000772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1F8C59-0BC4-A544-87F2-BB283E670801}"/>
              </a:ext>
            </a:extLst>
          </p:cNvPr>
          <p:cNvSpPr txBox="1"/>
          <p:nvPr/>
        </p:nvSpPr>
        <p:spPr>
          <a:xfrm>
            <a:off x="8530512" y="3978019"/>
            <a:ext cx="23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Intensive Computation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49912-E677-E144-84E0-C7B9FA6188BA}"/>
              </a:ext>
            </a:extLst>
          </p:cNvPr>
          <p:cNvSpPr txBox="1"/>
          <p:nvPr/>
        </p:nvSpPr>
        <p:spPr>
          <a:xfrm>
            <a:off x="9390438" y="5163572"/>
            <a:ext cx="172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Repetitive Tasks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FA145-5AD8-2B46-BAF7-1A049F20218C}"/>
              </a:ext>
            </a:extLst>
          </p:cNvPr>
          <p:cNvSpPr txBox="1"/>
          <p:nvPr/>
        </p:nvSpPr>
        <p:spPr>
          <a:xfrm>
            <a:off x="5348200" y="3838476"/>
            <a:ext cx="171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Slow Operations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FFCD7-1085-B147-88D4-94084136F106}"/>
              </a:ext>
            </a:extLst>
          </p:cNvPr>
          <p:cNvSpPr txBox="1"/>
          <p:nvPr/>
        </p:nvSpPr>
        <p:spPr>
          <a:xfrm>
            <a:off x="4794711" y="5163572"/>
            <a:ext cx="270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Responsive User Interfaces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A5330-37F9-5941-8B39-13DAAC7BFB02}"/>
              </a:ext>
            </a:extLst>
          </p:cNvPr>
          <p:cNvSpPr txBox="1"/>
          <p:nvPr/>
        </p:nvSpPr>
        <p:spPr>
          <a:xfrm>
            <a:off x="8894906" y="115255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CPU Bound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175C6BC-785B-7643-A130-6547C6F2B90B}"/>
              </a:ext>
            </a:extLst>
          </p:cNvPr>
          <p:cNvSpPr/>
          <p:nvPr/>
        </p:nvSpPr>
        <p:spPr>
          <a:xfrm rot="16200000">
            <a:off x="9376796" y="-32384"/>
            <a:ext cx="633865" cy="3886200"/>
          </a:xfrm>
          <a:prstGeom prst="rightBrace">
            <a:avLst>
              <a:gd name="adj1" fmla="val 99607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22437B-59AE-DF47-AFF7-8E3789FD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679" y="131840"/>
            <a:ext cx="2476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37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99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Concurrency and </a:t>
            </a:r>
            <a:r>
              <a:rPr lang="en-US" sz="3200" b="1" dirty="0"/>
              <a:t>Parallelism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F80FF8-A7BE-CE4E-B063-6125E6F853DF}"/>
              </a:ext>
            </a:extLst>
          </p:cNvPr>
          <p:cNvCxnSpPr/>
          <p:nvPr/>
        </p:nvCxnSpPr>
        <p:spPr>
          <a:xfrm>
            <a:off x="7874000" y="3606515"/>
            <a:ext cx="0" cy="3000772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1F8C59-0BC4-A544-87F2-BB283E670801}"/>
              </a:ext>
            </a:extLst>
          </p:cNvPr>
          <p:cNvSpPr txBox="1"/>
          <p:nvPr/>
        </p:nvSpPr>
        <p:spPr>
          <a:xfrm>
            <a:off x="8530512" y="3978019"/>
            <a:ext cx="23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Intensive Computation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49912-E677-E144-84E0-C7B9FA6188BA}"/>
              </a:ext>
            </a:extLst>
          </p:cNvPr>
          <p:cNvSpPr txBox="1"/>
          <p:nvPr/>
        </p:nvSpPr>
        <p:spPr>
          <a:xfrm>
            <a:off x="9390438" y="5163572"/>
            <a:ext cx="172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Repetitive Tasks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FA145-5AD8-2B46-BAF7-1A049F20218C}"/>
              </a:ext>
            </a:extLst>
          </p:cNvPr>
          <p:cNvSpPr txBox="1"/>
          <p:nvPr/>
        </p:nvSpPr>
        <p:spPr>
          <a:xfrm>
            <a:off x="5348200" y="3838476"/>
            <a:ext cx="171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Slow Operations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FFCD7-1085-B147-88D4-94084136F106}"/>
              </a:ext>
            </a:extLst>
          </p:cNvPr>
          <p:cNvSpPr txBox="1"/>
          <p:nvPr/>
        </p:nvSpPr>
        <p:spPr>
          <a:xfrm>
            <a:off x="4794711" y="5163572"/>
            <a:ext cx="270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Responsive User Interfaces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A5330-37F9-5941-8B39-13DAAC7BFB02}"/>
              </a:ext>
            </a:extLst>
          </p:cNvPr>
          <p:cNvSpPr txBox="1"/>
          <p:nvPr/>
        </p:nvSpPr>
        <p:spPr>
          <a:xfrm>
            <a:off x="8894906" y="115255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CPU Bound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175C6BC-785B-7643-A130-6547C6F2B90B}"/>
              </a:ext>
            </a:extLst>
          </p:cNvPr>
          <p:cNvSpPr/>
          <p:nvPr/>
        </p:nvSpPr>
        <p:spPr>
          <a:xfrm rot="16200000">
            <a:off x="9376796" y="-32384"/>
            <a:ext cx="633865" cy="3886200"/>
          </a:xfrm>
          <a:prstGeom prst="rightBrace">
            <a:avLst>
              <a:gd name="adj1" fmla="val 99607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22437B-59AE-DF47-AFF7-8E3789FD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679" y="131840"/>
            <a:ext cx="2476500" cy="43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747F04-7A3D-6A43-AE1A-39DCC0E5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565" y="602066"/>
            <a:ext cx="2489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40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2313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Concurrency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FA145-5AD8-2B46-BAF7-1A049F20218C}"/>
              </a:ext>
            </a:extLst>
          </p:cNvPr>
          <p:cNvSpPr txBox="1"/>
          <p:nvPr/>
        </p:nvSpPr>
        <p:spPr>
          <a:xfrm>
            <a:off x="5348200" y="3838476"/>
            <a:ext cx="171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Operations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FFCD7-1085-B147-88D4-94084136F106}"/>
              </a:ext>
            </a:extLst>
          </p:cNvPr>
          <p:cNvSpPr txBox="1"/>
          <p:nvPr/>
        </p:nvSpPr>
        <p:spPr>
          <a:xfrm>
            <a:off x="4794711" y="5163572"/>
            <a:ext cx="270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Responsive User Interfaces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58E8C-2067-B046-82D0-4562387DD58A}"/>
              </a:ext>
            </a:extLst>
          </p:cNvPr>
          <p:cNvSpPr txBox="1"/>
          <p:nvPr/>
        </p:nvSpPr>
        <p:spPr>
          <a:xfrm>
            <a:off x="5346166" y="1152556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I/O Bound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B6B1A2E-CBB2-DF41-928D-78CB580F5B84}"/>
              </a:ext>
            </a:extLst>
          </p:cNvPr>
          <p:cNvSpPr/>
          <p:nvPr/>
        </p:nvSpPr>
        <p:spPr>
          <a:xfrm rot="16200000">
            <a:off x="5828056" y="-32384"/>
            <a:ext cx="633865" cy="3886200"/>
          </a:xfrm>
          <a:prstGeom prst="rightBrace">
            <a:avLst>
              <a:gd name="adj1" fmla="val 99607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53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040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Concurrency in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5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9CCDEB-5EFF-6C4B-9C1F-6C4A756E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596" y="-448701"/>
            <a:ext cx="8677275" cy="8677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EE7CE0-56F3-F745-A665-4ED81533963E}"/>
              </a:ext>
            </a:extLst>
          </p:cNvPr>
          <p:cNvSpPr txBox="1"/>
          <p:nvPr/>
        </p:nvSpPr>
        <p:spPr>
          <a:xfrm>
            <a:off x="6432156" y="1512389"/>
            <a:ext cx="335104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Outline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Some more basics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Declarative code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Decorators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Async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Microservices</a:t>
            </a:r>
          </a:p>
          <a:p>
            <a:pPr marL="285750" indent="-285750">
              <a:buFontTx/>
              <a:buChar char="-"/>
            </a:pPr>
            <a:r>
              <a:rPr lang="en-US" sz="2800" dirty="0" err="1"/>
              <a:t>FastAPI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4048A-7A9D-7543-A741-705AD901029C}"/>
              </a:ext>
            </a:extLst>
          </p:cNvPr>
          <p:cNvSpPr txBox="1"/>
          <p:nvPr/>
        </p:nvSpPr>
        <p:spPr>
          <a:xfrm>
            <a:off x="10206441" y="350638"/>
            <a:ext cx="87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Stuff 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9F4AA-F911-464A-95EF-EA68F8CD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165" y="311563"/>
            <a:ext cx="793750" cy="4474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297DB-38C6-4F41-9093-E895DBA1D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280" y="759045"/>
            <a:ext cx="2540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30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040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Concurrency in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9C630-8CBF-4546-96A3-FB902E92BE16}"/>
              </a:ext>
            </a:extLst>
          </p:cNvPr>
          <p:cNvSpPr txBox="1"/>
          <p:nvPr/>
        </p:nvSpPr>
        <p:spPr>
          <a:xfrm>
            <a:off x="5240733" y="3513945"/>
            <a:ext cx="541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standard library: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asyncio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66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040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Concurrency in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9C630-8CBF-4546-96A3-FB902E92BE16}"/>
              </a:ext>
            </a:extLst>
          </p:cNvPr>
          <p:cNvSpPr txBox="1"/>
          <p:nvPr/>
        </p:nvSpPr>
        <p:spPr>
          <a:xfrm>
            <a:off x="5240733" y="3513945"/>
            <a:ext cx="541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standard library: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asyncio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EE46E2-9F28-BE42-92A0-75A12011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465" y="415655"/>
            <a:ext cx="255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58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040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Concurrency in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9C630-8CBF-4546-96A3-FB902E92BE16}"/>
              </a:ext>
            </a:extLst>
          </p:cNvPr>
          <p:cNvSpPr txBox="1"/>
          <p:nvPr/>
        </p:nvSpPr>
        <p:spPr>
          <a:xfrm>
            <a:off x="5240733" y="3513945"/>
            <a:ext cx="5417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standard library: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asyncio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Easy: Adding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async </a:t>
            </a:r>
            <a:r>
              <a:rPr lang="en-US" sz="2400" dirty="0"/>
              <a:t>/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EE46E2-9F28-BE42-92A0-75A12011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465" y="415655"/>
            <a:ext cx="255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2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DE57-8A5E-9B40-AEF8-6EF6BA90E583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2E6AD1-485C-2343-AE9D-46F5A3457D32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601DE-3A1A-0245-887F-8D9AAE22DF55}"/>
              </a:ext>
            </a:extLst>
          </p:cNvPr>
          <p:cNvSpPr txBox="1"/>
          <p:nvPr/>
        </p:nvSpPr>
        <p:spPr>
          <a:xfrm>
            <a:off x="4391184" y="2159116"/>
            <a:ext cx="4040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Concurrency in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A029F-0AC7-E046-9C66-40C5315AE98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i="1" dirty="0">
                <a:solidFill>
                  <a:schemeClr val="bg1"/>
                </a:solidFill>
              </a:rPr>
              <a:t>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9C630-8CBF-4546-96A3-FB902E92BE16}"/>
              </a:ext>
            </a:extLst>
          </p:cNvPr>
          <p:cNvSpPr txBox="1"/>
          <p:nvPr/>
        </p:nvSpPr>
        <p:spPr>
          <a:xfrm>
            <a:off x="5240733" y="3513945"/>
            <a:ext cx="5417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standard library: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asyncio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Easy: Adding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async </a:t>
            </a:r>
            <a:r>
              <a:rPr lang="en-US" sz="2400" dirty="0"/>
              <a:t>/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Less easy: Resolving coroutines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EE46E2-9F28-BE42-92A0-75A12011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465" y="415655"/>
            <a:ext cx="255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5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708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415CF-C2EC-F045-8871-00217FBA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72" y="326572"/>
            <a:ext cx="31242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08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415CF-C2EC-F045-8871-00217FBA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72" y="326572"/>
            <a:ext cx="31242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541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Loosely coupled services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30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415CF-C2EC-F045-8871-00217FBA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72" y="326572"/>
            <a:ext cx="31242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541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Loosely coupled services</a:t>
            </a:r>
          </a:p>
          <a:p>
            <a:r>
              <a:rPr lang="en-US" sz="2400" dirty="0"/>
              <a:t>Single responsibility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3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415CF-C2EC-F045-8871-00217FBA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72" y="326572"/>
            <a:ext cx="31242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54171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Loosely coupled services</a:t>
            </a:r>
          </a:p>
          <a:p>
            <a:r>
              <a:rPr lang="en-US" sz="2400" dirty="0"/>
              <a:t>Single responsibility</a:t>
            </a:r>
          </a:p>
          <a:p>
            <a:r>
              <a:rPr lang="en-US" sz="2400" dirty="0"/>
              <a:t>Independent: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Development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Deployment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Maintenance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Scaling</a:t>
            </a: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493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415CF-C2EC-F045-8871-00217FBA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72" y="326572"/>
            <a:ext cx="31242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254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opposition to Monolithic Architecture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8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80734A-3E33-BF48-A2E3-FEA58430DDB7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1E6BE-A108-7441-9A72-E008B30B5D5A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E7CE0-56F3-F745-A665-4ED81533963E}"/>
              </a:ext>
            </a:extLst>
          </p:cNvPr>
          <p:cNvSpPr txBox="1"/>
          <p:nvPr/>
        </p:nvSpPr>
        <p:spPr>
          <a:xfrm>
            <a:off x="188028" y="220123"/>
            <a:ext cx="24392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90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415CF-C2EC-F045-8871-00217FBA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72" y="326572"/>
            <a:ext cx="31242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254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opposition to Monolithic Architecture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One big, centralized thing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Does everything</a:t>
            </a:r>
          </a:p>
          <a:p>
            <a:pPr marL="342900" indent="-342900">
              <a:buFontTx/>
              <a:buChar char="-"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463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415CF-C2EC-F045-8871-00217FBA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72" y="326572"/>
            <a:ext cx="31242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254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03037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415CF-C2EC-F045-8871-00217FBA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72" y="326572"/>
            <a:ext cx="31242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254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Orchestration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1426315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415CF-C2EC-F045-8871-00217FBA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72" y="326572"/>
            <a:ext cx="31242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254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Orchestration and deployment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Networking and resiliency</a:t>
            </a:r>
          </a:p>
        </p:txBody>
      </p:sp>
    </p:spTree>
    <p:extLst>
      <p:ext uri="{BB962C8B-B14F-4D97-AF65-F5344CB8AC3E}">
        <p14:creationId xmlns:p14="http://schemas.microsoft.com/office/powerpoint/2010/main" val="279575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415CF-C2EC-F045-8871-00217FBA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72" y="326572"/>
            <a:ext cx="31242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254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Orchestration and deployment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Networking and resiliency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Monitoring and log aggregation</a:t>
            </a:r>
          </a:p>
        </p:txBody>
      </p:sp>
    </p:spTree>
    <p:extLst>
      <p:ext uri="{BB962C8B-B14F-4D97-AF65-F5344CB8AC3E}">
        <p14:creationId xmlns:p14="http://schemas.microsoft.com/office/powerpoint/2010/main" val="1074511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415CF-C2EC-F045-8871-00217FBA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72" y="326572"/>
            <a:ext cx="31242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4734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Microservices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254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Orchestration and deployment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Networking and resiliency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Monitoring and log aggregation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Must follow standards</a:t>
            </a:r>
          </a:p>
        </p:txBody>
      </p:sp>
    </p:spTree>
    <p:extLst>
      <p:ext uri="{BB962C8B-B14F-4D97-AF65-F5344CB8AC3E}">
        <p14:creationId xmlns:p14="http://schemas.microsoft.com/office/powerpoint/2010/main" val="3920783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riangle 54">
            <a:extLst>
              <a:ext uri="{FF2B5EF4-FFF2-40B4-BE49-F238E27FC236}">
                <a16:creationId xmlns:a16="http://schemas.microsoft.com/office/drawing/2014/main" id="{0E3FBCB5-A200-8942-B4D2-05592EEFB86D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8E52A-82F6-2A4D-AE70-A06D25EEDD02}"/>
              </a:ext>
            </a:extLst>
          </p:cNvPr>
          <p:cNvSpPr/>
          <p:nvPr/>
        </p:nvSpPr>
        <p:spPr>
          <a:xfrm>
            <a:off x="5147934" y="1133262"/>
            <a:ext cx="1938288" cy="32022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5F67E-8197-094C-ACD0-C19B36439DC3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7C7E27C1-0A6A-D542-9859-5A943DE6D078}"/>
              </a:ext>
            </a:extLst>
          </p:cNvPr>
          <p:cNvSpPr/>
          <p:nvPr/>
        </p:nvSpPr>
        <p:spPr>
          <a:xfrm>
            <a:off x="5099229" y="4568783"/>
            <a:ext cx="2035698" cy="1925939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5C9817-E306-9942-A39A-62C3934EADA4}"/>
              </a:ext>
            </a:extLst>
          </p:cNvPr>
          <p:cNvCxnSpPr>
            <a:cxnSpLocks/>
            <a:stCxn id="15" idx="2"/>
            <a:endCxn id="21" idx="1"/>
          </p:cNvCxnSpPr>
          <p:nvPr/>
        </p:nvCxnSpPr>
        <p:spPr>
          <a:xfrm>
            <a:off x="6117078" y="4335504"/>
            <a:ext cx="0" cy="233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517004-66CF-AB4E-8978-8AB983335F48}"/>
              </a:ext>
            </a:extLst>
          </p:cNvPr>
          <p:cNvCxnSpPr>
            <a:stCxn id="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0D1DB8-8A8B-694A-B1D8-43A207B47B76}"/>
              </a:ext>
            </a:extLst>
          </p:cNvPr>
          <p:cNvSpPr txBox="1"/>
          <p:nvPr/>
        </p:nvSpPr>
        <p:spPr>
          <a:xfrm>
            <a:off x="223948" y="166945"/>
            <a:ext cx="5005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Totally Sketchy Monolith Marketplace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3DAD9F-A784-A944-AA60-B22B21BF35B8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90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38E52A-82F6-2A4D-AE70-A06D25EEDD02}"/>
              </a:ext>
            </a:extLst>
          </p:cNvPr>
          <p:cNvSpPr/>
          <p:nvPr/>
        </p:nvSpPr>
        <p:spPr>
          <a:xfrm>
            <a:off x="5147934" y="1133262"/>
            <a:ext cx="1938288" cy="32022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5F67E-8197-094C-ACD0-C19B36439DC3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7C7E27C1-0A6A-D542-9859-5A943DE6D078}"/>
              </a:ext>
            </a:extLst>
          </p:cNvPr>
          <p:cNvSpPr/>
          <p:nvPr/>
        </p:nvSpPr>
        <p:spPr>
          <a:xfrm>
            <a:off x="5099229" y="4568783"/>
            <a:ext cx="2035698" cy="1925939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5C9817-E306-9942-A39A-62C3934EADA4}"/>
              </a:ext>
            </a:extLst>
          </p:cNvPr>
          <p:cNvCxnSpPr>
            <a:cxnSpLocks/>
            <a:stCxn id="15" idx="2"/>
            <a:endCxn id="21" idx="1"/>
          </p:cNvCxnSpPr>
          <p:nvPr/>
        </p:nvCxnSpPr>
        <p:spPr>
          <a:xfrm>
            <a:off x="6117078" y="4335504"/>
            <a:ext cx="0" cy="233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517004-66CF-AB4E-8978-8AB983335F48}"/>
              </a:ext>
            </a:extLst>
          </p:cNvPr>
          <p:cNvCxnSpPr>
            <a:stCxn id="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0D1DB8-8A8B-694A-B1D8-43A207B47B76}"/>
              </a:ext>
            </a:extLst>
          </p:cNvPr>
          <p:cNvSpPr txBox="1"/>
          <p:nvPr/>
        </p:nvSpPr>
        <p:spPr>
          <a:xfrm>
            <a:off x="223948" y="166945"/>
            <a:ext cx="5005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Totally Sketchy Monolith Marketplace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01B884-8EB5-554A-9B47-D3FBBD5D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53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23">
            <a:extLst>
              <a:ext uri="{FF2B5EF4-FFF2-40B4-BE49-F238E27FC236}">
                <a16:creationId xmlns:a16="http://schemas.microsoft.com/office/drawing/2014/main" id="{B8C52ECA-BCB2-1448-980E-E5969A52C5A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E85C77-70F5-DF46-9D38-C9CFA2D52412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5F67E-8197-094C-ACD0-C19B36439DC3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E2411-99AA-3D45-B2BF-464F4271BFC6}"/>
              </a:ext>
            </a:extLst>
          </p:cNvPr>
          <p:cNvSpPr/>
          <p:nvPr/>
        </p:nvSpPr>
        <p:spPr>
          <a:xfrm>
            <a:off x="1680289" y="1142152"/>
            <a:ext cx="9448800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517004-66CF-AB4E-8978-8AB983335F48}"/>
              </a:ext>
            </a:extLst>
          </p:cNvPr>
          <p:cNvCxnSpPr>
            <a:stCxn id="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0D1DB8-8A8B-694A-B1D8-43A207B47B76}"/>
              </a:ext>
            </a:extLst>
          </p:cNvPr>
          <p:cNvSpPr txBox="1"/>
          <p:nvPr/>
        </p:nvSpPr>
        <p:spPr>
          <a:xfrm>
            <a:off x="223948" y="166945"/>
            <a:ext cx="5115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Super Legit Microservices Marketplace</a:t>
            </a:r>
          </a:p>
        </p:txBody>
      </p:sp>
    </p:spTree>
    <p:extLst>
      <p:ext uri="{BB962C8B-B14F-4D97-AF65-F5344CB8AC3E}">
        <p14:creationId xmlns:p14="http://schemas.microsoft.com/office/powerpoint/2010/main" val="2253496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23">
            <a:extLst>
              <a:ext uri="{FF2B5EF4-FFF2-40B4-BE49-F238E27FC236}">
                <a16:creationId xmlns:a16="http://schemas.microsoft.com/office/drawing/2014/main" id="{B8C52ECA-BCB2-1448-980E-E5969A52C5A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E85C77-70F5-DF46-9D38-C9CFA2D52412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2F1204-2211-7E4F-9823-A86CE09362D0}"/>
              </a:ext>
            </a:extLst>
          </p:cNvPr>
          <p:cNvSpPr/>
          <p:nvPr/>
        </p:nvSpPr>
        <p:spPr>
          <a:xfrm>
            <a:off x="823618" y="2790368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5F67E-8197-094C-ACD0-C19B36439DC3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E2411-99AA-3D45-B2BF-464F4271BFC6}"/>
              </a:ext>
            </a:extLst>
          </p:cNvPr>
          <p:cNvSpPr/>
          <p:nvPr/>
        </p:nvSpPr>
        <p:spPr>
          <a:xfrm>
            <a:off x="1680289" y="1142152"/>
            <a:ext cx="9448800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8F1F1DAF-57A0-DA45-A094-D6252A06B59A}"/>
              </a:ext>
            </a:extLst>
          </p:cNvPr>
          <p:cNvSpPr/>
          <p:nvPr/>
        </p:nvSpPr>
        <p:spPr>
          <a:xfrm>
            <a:off x="1422648" y="429872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897E42-3BF6-9341-9AB3-EA85A9F406FF}"/>
              </a:ext>
            </a:extLst>
          </p:cNvPr>
          <p:cNvCxnSpPr>
            <a:endCxn id="13" idx="0"/>
          </p:cNvCxnSpPr>
          <p:nvPr/>
        </p:nvCxnSpPr>
        <p:spPr>
          <a:xfrm>
            <a:off x="1792762" y="1520374"/>
            <a:ext cx="0" cy="1269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A66D31-C884-AA42-B6D2-BA4C0B5DB32A}"/>
              </a:ext>
            </a:extLst>
          </p:cNvPr>
          <p:cNvCxnSpPr>
            <a:stCxn id="13" idx="2"/>
            <a:endCxn id="19" idx="1"/>
          </p:cNvCxnSpPr>
          <p:nvPr/>
        </p:nvCxnSpPr>
        <p:spPr>
          <a:xfrm>
            <a:off x="1792762" y="4063997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517004-66CF-AB4E-8978-8AB983335F48}"/>
              </a:ext>
            </a:extLst>
          </p:cNvPr>
          <p:cNvCxnSpPr>
            <a:stCxn id="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0D1DB8-8A8B-694A-B1D8-43A207B47B76}"/>
              </a:ext>
            </a:extLst>
          </p:cNvPr>
          <p:cNvSpPr txBox="1"/>
          <p:nvPr/>
        </p:nvSpPr>
        <p:spPr>
          <a:xfrm>
            <a:off x="223948" y="166945"/>
            <a:ext cx="5115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Super Legit Microservices Marketplace</a:t>
            </a:r>
          </a:p>
        </p:txBody>
      </p:sp>
    </p:spTree>
    <p:extLst>
      <p:ext uri="{BB962C8B-B14F-4D97-AF65-F5344CB8AC3E}">
        <p14:creationId xmlns:p14="http://schemas.microsoft.com/office/powerpoint/2010/main" val="433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5069DF-BCA8-D644-9AD8-B1F377EB93DF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EF864-8FA4-C544-926D-FF70DF6D7739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CBD24-76E3-5442-984B-B7B7BE2B4E6C}"/>
              </a:ext>
            </a:extLst>
          </p:cNvPr>
          <p:cNvSpPr txBox="1"/>
          <p:nvPr/>
        </p:nvSpPr>
        <p:spPr>
          <a:xfrm>
            <a:off x="4391184" y="2159116"/>
            <a:ext cx="3058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Declarative Code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DF788-9B08-F144-98B7-DE0D986A74B8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87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23">
            <a:extLst>
              <a:ext uri="{FF2B5EF4-FFF2-40B4-BE49-F238E27FC236}">
                <a16:creationId xmlns:a16="http://schemas.microsoft.com/office/drawing/2014/main" id="{B8C52ECA-BCB2-1448-980E-E5969A52C5A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E85C77-70F5-DF46-9D38-C9CFA2D52412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30BC5-74A3-1D4F-A25C-9B6E4F82807F}"/>
              </a:ext>
            </a:extLst>
          </p:cNvPr>
          <p:cNvSpPr/>
          <p:nvPr/>
        </p:nvSpPr>
        <p:spPr>
          <a:xfrm>
            <a:off x="2968532" y="4415457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2F1204-2211-7E4F-9823-A86CE09362D0}"/>
              </a:ext>
            </a:extLst>
          </p:cNvPr>
          <p:cNvSpPr/>
          <p:nvPr/>
        </p:nvSpPr>
        <p:spPr>
          <a:xfrm>
            <a:off x="823618" y="2790368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5F67E-8197-094C-ACD0-C19B36439DC3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E2411-99AA-3D45-B2BF-464F4271BFC6}"/>
              </a:ext>
            </a:extLst>
          </p:cNvPr>
          <p:cNvSpPr/>
          <p:nvPr/>
        </p:nvSpPr>
        <p:spPr>
          <a:xfrm>
            <a:off x="1680289" y="1142152"/>
            <a:ext cx="9448800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8F1F1DAF-57A0-DA45-A094-D6252A06B59A}"/>
              </a:ext>
            </a:extLst>
          </p:cNvPr>
          <p:cNvSpPr/>
          <p:nvPr/>
        </p:nvSpPr>
        <p:spPr>
          <a:xfrm>
            <a:off x="1422648" y="429872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637D5BE4-337D-0842-8637-21A546A97917}"/>
              </a:ext>
            </a:extLst>
          </p:cNvPr>
          <p:cNvSpPr/>
          <p:nvPr/>
        </p:nvSpPr>
        <p:spPr>
          <a:xfrm>
            <a:off x="3567562" y="5881912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897E42-3BF6-9341-9AB3-EA85A9F406FF}"/>
              </a:ext>
            </a:extLst>
          </p:cNvPr>
          <p:cNvCxnSpPr>
            <a:endCxn id="13" idx="0"/>
          </p:cNvCxnSpPr>
          <p:nvPr/>
        </p:nvCxnSpPr>
        <p:spPr>
          <a:xfrm>
            <a:off x="1792762" y="1520374"/>
            <a:ext cx="0" cy="1269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8D25D9-2B74-0145-8662-82725BF233CD}"/>
              </a:ext>
            </a:extLst>
          </p:cNvPr>
          <p:cNvCxnSpPr>
            <a:endCxn id="14" idx="0"/>
          </p:cNvCxnSpPr>
          <p:nvPr/>
        </p:nvCxnSpPr>
        <p:spPr>
          <a:xfrm>
            <a:off x="3937676" y="1511483"/>
            <a:ext cx="0" cy="2903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A66D31-C884-AA42-B6D2-BA4C0B5DB32A}"/>
              </a:ext>
            </a:extLst>
          </p:cNvPr>
          <p:cNvCxnSpPr>
            <a:stCxn id="13" idx="2"/>
            <a:endCxn id="19" idx="1"/>
          </p:cNvCxnSpPr>
          <p:nvPr/>
        </p:nvCxnSpPr>
        <p:spPr>
          <a:xfrm>
            <a:off x="1792762" y="4063997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D7FC5CF-20FD-9446-9525-C7A0C8538B30}"/>
              </a:ext>
            </a:extLst>
          </p:cNvPr>
          <p:cNvCxnSpPr>
            <a:stCxn id="14" idx="2"/>
            <a:endCxn id="20" idx="1"/>
          </p:cNvCxnSpPr>
          <p:nvPr/>
        </p:nvCxnSpPr>
        <p:spPr>
          <a:xfrm>
            <a:off x="3937676" y="5689857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517004-66CF-AB4E-8978-8AB983335F48}"/>
              </a:ext>
            </a:extLst>
          </p:cNvPr>
          <p:cNvCxnSpPr>
            <a:stCxn id="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0D1DB8-8A8B-694A-B1D8-43A207B47B76}"/>
              </a:ext>
            </a:extLst>
          </p:cNvPr>
          <p:cNvSpPr txBox="1"/>
          <p:nvPr/>
        </p:nvSpPr>
        <p:spPr>
          <a:xfrm>
            <a:off x="223948" y="166945"/>
            <a:ext cx="5115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Super Legit Microservices Marketplace</a:t>
            </a:r>
          </a:p>
        </p:txBody>
      </p:sp>
    </p:spTree>
    <p:extLst>
      <p:ext uri="{BB962C8B-B14F-4D97-AF65-F5344CB8AC3E}">
        <p14:creationId xmlns:p14="http://schemas.microsoft.com/office/powerpoint/2010/main" val="650638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23">
            <a:extLst>
              <a:ext uri="{FF2B5EF4-FFF2-40B4-BE49-F238E27FC236}">
                <a16:creationId xmlns:a16="http://schemas.microsoft.com/office/drawing/2014/main" id="{B8C52ECA-BCB2-1448-980E-E5969A52C5A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E85C77-70F5-DF46-9D38-C9CFA2D52412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30BC5-74A3-1D4F-A25C-9B6E4F82807F}"/>
              </a:ext>
            </a:extLst>
          </p:cNvPr>
          <p:cNvSpPr/>
          <p:nvPr/>
        </p:nvSpPr>
        <p:spPr>
          <a:xfrm>
            <a:off x="2968532" y="4415457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8E52A-82F6-2A4D-AE70-A06D25EEDD02}"/>
              </a:ext>
            </a:extLst>
          </p:cNvPr>
          <p:cNvSpPr/>
          <p:nvPr/>
        </p:nvSpPr>
        <p:spPr>
          <a:xfrm>
            <a:off x="5147934" y="3061873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2F1204-2211-7E4F-9823-A86CE09362D0}"/>
              </a:ext>
            </a:extLst>
          </p:cNvPr>
          <p:cNvSpPr/>
          <p:nvPr/>
        </p:nvSpPr>
        <p:spPr>
          <a:xfrm>
            <a:off x="823618" y="2790368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5F67E-8197-094C-ACD0-C19B36439DC3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E2411-99AA-3D45-B2BF-464F4271BFC6}"/>
              </a:ext>
            </a:extLst>
          </p:cNvPr>
          <p:cNvSpPr/>
          <p:nvPr/>
        </p:nvSpPr>
        <p:spPr>
          <a:xfrm>
            <a:off x="1680289" y="1142152"/>
            <a:ext cx="9448800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8F1F1DAF-57A0-DA45-A094-D6252A06B59A}"/>
              </a:ext>
            </a:extLst>
          </p:cNvPr>
          <p:cNvSpPr/>
          <p:nvPr/>
        </p:nvSpPr>
        <p:spPr>
          <a:xfrm>
            <a:off x="1422648" y="429872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637D5BE4-337D-0842-8637-21A546A97917}"/>
              </a:ext>
            </a:extLst>
          </p:cNvPr>
          <p:cNvSpPr/>
          <p:nvPr/>
        </p:nvSpPr>
        <p:spPr>
          <a:xfrm>
            <a:off x="3567562" y="5881912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7C7E27C1-0A6A-D542-9859-5A943DE6D078}"/>
              </a:ext>
            </a:extLst>
          </p:cNvPr>
          <p:cNvSpPr/>
          <p:nvPr/>
        </p:nvSpPr>
        <p:spPr>
          <a:xfrm>
            <a:off x="5746964" y="4567994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897E42-3BF6-9341-9AB3-EA85A9F406FF}"/>
              </a:ext>
            </a:extLst>
          </p:cNvPr>
          <p:cNvCxnSpPr>
            <a:endCxn id="13" idx="0"/>
          </p:cNvCxnSpPr>
          <p:nvPr/>
        </p:nvCxnSpPr>
        <p:spPr>
          <a:xfrm>
            <a:off x="1792762" y="1520374"/>
            <a:ext cx="0" cy="1269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8D25D9-2B74-0145-8662-82725BF233CD}"/>
              </a:ext>
            </a:extLst>
          </p:cNvPr>
          <p:cNvCxnSpPr>
            <a:endCxn id="14" idx="0"/>
          </p:cNvCxnSpPr>
          <p:nvPr/>
        </p:nvCxnSpPr>
        <p:spPr>
          <a:xfrm>
            <a:off x="3937676" y="1511483"/>
            <a:ext cx="0" cy="2903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1AACE5-C781-DD4C-B46B-372493FCC924}"/>
              </a:ext>
            </a:extLst>
          </p:cNvPr>
          <p:cNvCxnSpPr>
            <a:endCxn id="15" idx="0"/>
          </p:cNvCxnSpPr>
          <p:nvPr/>
        </p:nvCxnSpPr>
        <p:spPr>
          <a:xfrm>
            <a:off x="6096000" y="1511483"/>
            <a:ext cx="21078" cy="155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A66D31-C884-AA42-B6D2-BA4C0B5DB32A}"/>
              </a:ext>
            </a:extLst>
          </p:cNvPr>
          <p:cNvCxnSpPr>
            <a:stCxn id="13" idx="2"/>
            <a:endCxn id="19" idx="1"/>
          </p:cNvCxnSpPr>
          <p:nvPr/>
        </p:nvCxnSpPr>
        <p:spPr>
          <a:xfrm>
            <a:off x="1792762" y="4063997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D7FC5CF-20FD-9446-9525-C7A0C8538B30}"/>
              </a:ext>
            </a:extLst>
          </p:cNvPr>
          <p:cNvCxnSpPr>
            <a:stCxn id="14" idx="2"/>
            <a:endCxn id="20" idx="1"/>
          </p:cNvCxnSpPr>
          <p:nvPr/>
        </p:nvCxnSpPr>
        <p:spPr>
          <a:xfrm>
            <a:off x="3937676" y="5689857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5C9817-E306-9942-A39A-62C3934EADA4}"/>
              </a:ext>
            </a:extLst>
          </p:cNvPr>
          <p:cNvCxnSpPr>
            <a:stCxn id="15" idx="2"/>
            <a:endCxn id="21" idx="1"/>
          </p:cNvCxnSpPr>
          <p:nvPr/>
        </p:nvCxnSpPr>
        <p:spPr>
          <a:xfrm>
            <a:off x="6117078" y="4335502"/>
            <a:ext cx="0" cy="23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517004-66CF-AB4E-8978-8AB983335F48}"/>
              </a:ext>
            </a:extLst>
          </p:cNvPr>
          <p:cNvCxnSpPr>
            <a:stCxn id="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0D1DB8-8A8B-694A-B1D8-43A207B47B76}"/>
              </a:ext>
            </a:extLst>
          </p:cNvPr>
          <p:cNvSpPr txBox="1"/>
          <p:nvPr/>
        </p:nvSpPr>
        <p:spPr>
          <a:xfrm>
            <a:off x="223948" y="166945"/>
            <a:ext cx="5115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Super Legit Microservices Marketplace</a:t>
            </a:r>
          </a:p>
        </p:txBody>
      </p:sp>
    </p:spTree>
    <p:extLst>
      <p:ext uri="{BB962C8B-B14F-4D97-AF65-F5344CB8AC3E}">
        <p14:creationId xmlns:p14="http://schemas.microsoft.com/office/powerpoint/2010/main" val="3263053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23">
            <a:extLst>
              <a:ext uri="{FF2B5EF4-FFF2-40B4-BE49-F238E27FC236}">
                <a16:creationId xmlns:a16="http://schemas.microsoft.com/office/drawing/2014/main" id="{B8C52ECA-BCB2-1448-980E-E5969A52C5A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E85C77-70F5-DF46-9D38-C9CFA2D52412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30BC5-74A3-1D4F-A25C-9B6E4F82807F}"/>
              </a:ext>
            </a:extLst>
          </p:cNvPr>
          <p:cNvSpPr/>
          <p:nvPr/>
        </p:nvSpPr>
        <p:spPr>
          <a:xfrm>
            <a:off x="2968532" y="4415457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8E52A-82F6-2A4D-AE70-A06D25EEDD02}"/>
              </a:ext>
            </a:extLst>
          </p:cNvPr>
          <p:cNvSpPr/>
          <p:nvPr/>
        </p:nvSpPr>
        <p:spPr>
          <a:xfrm>
            <a:off x="5147934" y="3061873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272E76-9AF3-034C-A3E6-567089A0B4B5}"/>
              </a:ext>
            </a:extLst>
          </p:cNvPr>
          <p:cNvSpPr/>
          <p:nvPr/>
        </p:nvSpPr>
        <p:spPr>
          <a:xfrm>
            <a:off x="7403315" y="4063997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2F1204-2211-7E4F-9823-A86CE09362D0}"/>
              </a:ext>
            </a:extLst>
          </p:cNvPr>
          <p:cNvSpPr/>
          <p:nvPr/>
        </p:nvSpPr>
        <p:spPr>
          <a:xfrm>
            <a:off x="823618" y="2790368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5F67E-8197-094C-ACD0-C19B36439DC3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E2411-99AA-3D45-B2BF-464F4271BFC6}"/>
              </a:ext>
            </a:extLst>
          </p:cNvPr>
          <p:cNvSpPr/>
          <p:nvPr/>
        </p:nvSpPr>
        <p:spPr>
          <a:xfrm>
            <a:off x="1680289" y="1142152"/>
            <a:ext cx="9448800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8F1F1DAF-57A0-DA45-A094-D6252A06B59A}"/>
              </a:ext>
            </a:extLst>
          </p:cNvPr>
          <p:cNvSpPr/>
          <p:nvPr/>
        </p:nvSpPr>
        <p:spPr>
          <a:xfrm>
            <a:off x="1422648" y="429872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637D5BE4-337D-0842-8637-21A546A97917}"/>
              </a:ext>
            </a:extLst>
          </p:cNvPr>
          <p:cNvSpPr/>
          <p:nvPr/>
        </p:nvSpPr>
        <p:spPr>
          <a:xfrm>
            <a:off x="3567562" y="5881912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7C7E27C1-0A6A-D542-9859-5A943DE6D078}"/>
              </a:ext>
            </a:extLst>
          </p:cNvPr>
          <p:cNvSpPr/>
          <p:nvPr/>
        </p:nvSpPr>
        <p:spPr>
          <a:xfrm>
            <a:off x="5746964" y="4567994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6EC74D43-0A4B-B147-AE93-F4D14D2720EC}"/>
              </a:ext>
            </a:extLst>
          </p:cNvPr>
          <p:cNvSpPr/>
          <p:nvPr/>
        </p:nvSpPr>
        <p:spPr>
          <a:xfrm>
            <a:off x="8002345" y="553175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897E42-3BF6-9341-9AB3-EA85A9F406FF}"/>
              </a:ext>
            </a:extLst>
          </p:cNvPr>
          <p:cNvCxnSpPr>
            <a:endCxn id="13" idx="0"/>
          </p:cNvCxnSpPr>
          <p:nvPr/>
        </p:nvCxnSpPr>
        <p:spPr>
          <a:xfrm>
            <a:off x="1792762" y="1520374"/>
            <a:ext cx="0" cy="1269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8D25D9-2B74-0145-8662-82725BF233CD}"/>
              </a:ext>
            </a:extLst>
          </p:cNvPr>
          <p:cNvCxnSpPr>
            <a:endCxn id="14" idx="0"/>
          </p:cNvCxnSpPr>
          <p:nvPr/>
        </p:nvCxnSpPr>
        <p:spPr>
          <a:xfrm>
            <a:off x="3937676" y="1511483"/>
            <a:ext cx="0" cy="2903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1AACE5-C781-DD4C-B46B-372493FCC924}"/>
              </a:ext>
            </a:extLst>
          </p:cNvPr>
          <p:cNvCxnSpPr>
            <a:endCxn id="15" idx="0"/>
          </p:cNvCxnSpPr>
          <p:nvPr/>
        </p:nvCxnSpPr>
        <p:spPr>
          <a:xfrm>
            <a:off x="6096000" y="1511483"/>
            <a:ext cx="21078" cy="155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4C191C-F0C7-4245-B141-BB7DCFD546DC}"/>
              </a:ext>
            </a:extLst>
          </p:cNvPr>
          <p:cNvCxnSpPr>
            <a:endCxn id="16" idx="0"/>
          </p:cNvCxnSpPr>
          <p:nvPr/>
        </p:nvCxnSpPr>
        <p:spPr>
          <a:xfrm>
            <a:off x="8372459" y="1511483"/>
            <a:ext cx="0" cy="2552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A66D31-C884-AA42-B6D2-BA4C0B5DB32A}"/>
              </a:ext>
            </a:extLst>
          </p:cNvPr>
          <p:cNvCxnSpPr>
            <a:stCxn id="13" idx="2"/>
            <a:endCxn id="19" idx="1"/>
          </p:cNvCxnSpPr>
          <p:nvPr/>
        </p:nvCxnSpPr>
        <p:spPr>
          <a:xfrm>
            <a:off x="1792762" y="4063997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D7FC5CF-20FD-9446-9525-C7A0C8538B30}"/>
              </a:ext>
            </a:extLst>
          </p:cNvPr>
          <p:cNvCxnSpPr>
            <a:stCxn id="14" idx="2"/>
            <a:endCxn id="20" idx="1"/>
          </p:cNvCxnSpPr>
          <p:nvPr/>
        </p:nvCxnSpPr>
        <p:spPr>
          <a:xfrm>
            <a:off x="3937676" y="5689857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5C9817-E306-9942-A39A-62C3934EADA4}"/>
              </a:ext>
            </a:extLst>
          </p:cNvPr>
          <p:cNvCxnSpPr>
            <a:stCxn id="15" idx="2"/>
            <a:endCxn id="21" idx="1"/>
          </p:cNvCxnSpPr>
          <p:nvPr/>
        </p:nvCxnSpPr>
        <p:spPr>
          <a:xfrm>
            <a:off x="6117078" y="4335502"/>
            <a:ext cx="0" cy="23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C4B2C7-3BEF-3E44-8B79-8A9D4A751BF5}"/>
              </a:ext>
            </a:extLst>
          </p:cNvPr>
          <p:cNvCxnSpPr>
            <a:stCxn id="16" idx="2"/>
            <a:endCxn id="22" idx="1"/>
          </p:cNvCxnSpPr>
          <p:nvPr/>
        </p:nvCxnSpPr>
        <p:spPr>
          <a:xfrm>
            <a:off x="8372459" y="5337626"/>
            <a:ext cx="0" cy="194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517004-66CF-AB4E-8978-8AB983335F48}"/>
              </a:ext>
            </a:extLst>
          </p:cNvPr>
          <p:cNvCxnSpPr>
            <a:stCxn id="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0D1DB8-8A8B-694A-B1D8-43A207B47B76}"/>
              </a:ext>
            </a:extLst>
          </p:cNvPr>
          <p:cNvSpPr txBox="1"/>
          <p:nvPr/>
        </p:nvSpPr>
        <p:spPr>
          <a:xfrm>
            <a:off x="223948" y="166945"/>
            <a:ext cx="5115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Super Legit Microservices Marketplace</a:t>
            </a:r>
          </a:p>
        </p:txBody>
      </p:sp>
    </p:spTree>
    <p:extLst>
      <p:ext uri="{BB962C8B-B14F-4D97-AF65-F5344CB8AC3E}">
        <p14:creationId xmlns:p14="http://schemas.microsoft.com/office/powerpoint/2010/main" val="886522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angle 23">
            <a:extLst>
              <a:ext uri="{FF2B5EF4-FFF2-40B4-BE49-F238E27FC236}">
                <a16:creationId xmlns:a16="http://schemas.microsoft.com/office/drawing/2014/main" id="{B8C52ECA-BCB2-1448-980E-E5969A52C5A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E85C77-70F5-DF46-9D38-C9CFA2D52412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30BC5-74A3-1D4F-A25C-9B6E4F82807F}"/>
              </a:ext>
            </a:extLst>
          </p:cNvPr>
          <p:cNvSpPr/>
          <p:nvPr/>
        </p:nvSpPr>
        <p:spPr>
          <a:xfrm>
            <a:off x="2968532" y="4415457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8E52A-82F6-2A4D-AE70-A06D25EEDD02}"/>
              </a:ext>
            </a:extLst>
          </p:cNvPr>
          <p:cNvSpPr/>
          <p:nvPr/>
        </p:nvSpPr>
        <p:spPr>
          <a:xfrm>
            <a:off x="5147934" y="3061873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272E76-9AF3-034C-A3E6-567089A0B4B5}"/>
              </a:ext>
            </a:extLst>
          </p:cNvPr>
          <p:cNvSpPr/>
          <p:nvPr/>
        </p:nvSpPr>
        <p:spPr>
          <a:xfrm>
            <a:off x="7403315" y="4063997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CD8B9F-7459-0B45-9DDE-0BE6F56E262C}"/>
              </a:ext>
            </a:extLst>
          </p:cNvPr>
          <p:cNvSpPr/>
          <p:nvPr/>
        </p:nvSpPr>
        <p:spPr>
          <a:xfrm>
            <a:off x="9713439" y="3141828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2F1204-2211-7E4F-9823-A86CE09362D0}"/>
              </a:ext>
            </a:extLst>
          </p:cNvPr>
          <p:cNvSpPr/>
          <p:nvPr/>
        </p:nvSpPr>
        <p:spPr>
          <a:xfrm>
            <a:off x="823618" y="2790368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5F67E-8197-094C-ACD0-C19B36439DC3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E2411-99AA-3D45-B2BF-464F4271BFC6}"/>
              </a:ext>
            </a:extLst>
          </p:cNvPr>
          <p:cNvSpPr/>
          <p:nvPr/>
        </p:nvSpPr>
        <p:spPr>
          <a:xfrm>
            <a:off x="1680289" y="1142152"/>
            <a:ext cx="9448800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8F1F1DAF-57A0-DA45-A094-D6252A06B59A}"/>
              </a:ext>
            </a:extLst>
          </p:cNvPr>
          <p:cNvSpPr/>
          <p:nvPr/>
        </p:nvSpPr>
        <p:spPr>
          <a:xfrm>
            <a:off x="1422648" y="429872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637D5BE4-337D-0842-8637-21A546A97917}"/>
              </a:ext>
            </a:extLst>
          </p:cNvPr>
          <p:cNvSpPr/>
          <p:nvPr/>
        </p:nvSpPr>
        <p:spPr>
          <a:xfrm>
            <a:off x="3567562" y="5881912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7C7E27C1-0A6A-D542-9859-5A943DE6D078}"/>
              </a:ext>
            </a:extLst>
          </p:cNvPr>
          <p:cNvSpPr/>
          <p:nvPr/>
        </p:nvSpPr>
        <p:spPr>
          <a:xfrm>
            <a:off x="5746964" y="4567994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6EC74D43-0A4B-B147-AE93-F4D14D2720EC}"/>
              </a:ext>
            </a:extLst>
          </p:cNvPr>
          <p:cNvSpPr/>
          <p:nvPr/>
        </p:nvSpPr>
        <p:spPr>
          <a:xfrm>
            <a:off x="8002345" y="553175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897E42-3BF6-9341-9AB3-EA85A9F406FF}"/>
              </a:ext>
            </a:extLst>
          </p:cNvPr>
          <p:cNvCxnSpPr>
            <a:endCxn id="13" idx="0"/>
          </p:cNvCxnSpPr>
          <p:nvPr/>
        </p:nvCxnSpPr>
        <p:spPr>
          <a:xfrm>
            <a:off x="1792762" y="1520374"/>
            <a:ext cx="0" cy="1269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8D25D9-2B74-0145-8662-82725BF233CD}"/>
              </a:ext>
            </a:extLst>
          </p:cNvPr>
          <p:cNvCxnSpPr>
            <a:endCxn id="14" idx="0"/>
          </p:cNvCxnSpPr>
          <p:nvPr/>
        </p:nvCxnSpPr>
        <p:spPr>
          <a:xfrm>
            <a:off x="3937676" y="1511483"/>
            <a:ext cx="0" cy="2903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1AACE5-C781-DD4C-B46B-372493FCC924}"/>
              </a:ext>
            </a:extLst>
          </p:cNvPr>
          <p:cNvCxnSpPr>
            <a:endCxn id="15" idx="0"/>
          </p:cNvCxnSpPr>
          <p:nvPr/>
        </p:nvCxnSpPr>
        <p:spPr>
          <a:xfrm>
            <a:off x="6096000" y="1511483"/>
            <a:ext cx="21078" cy="155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4C191C-F0C7-4245-B141-BB7DCFD546DC}"/>
              </a:ext>
            </a:extLst>
          </p:cNvPr>
          <p:cNvCxnSpPr>
            <a:endCxn id="16" idx="0"/>
          </p:cNvCxnSpPr>
          <p:nvPr/>
        </p:nvCxnSpPr>
        <p:spPr>
          <a:xfrm>
            <a:off x="8372459" y="1511483"/>
            <a:ext cx="0" cy="2552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9E5B53-D592-DA4A-8E8F-700D075EEDE3}"/>
              </a:ext>
            </a:extLst>
          </p:cNvPr>
          <p:cNvCxnSpPr>
            <a:endCxn id="17" idx="0"/>
          </p:cNvCxnSpPr>
          <p:nvPr/>
        </p:nvCxnSpPr>
        <p:spPr>
          <a:xfrm>
            <a:off x="10682583" y="1520374"/>
            <a:ext cx="0" cy="162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A66D31-C884-AA42-B6D2-BA4C0B5DB32A}"/>
              </a:ext>
            </a:extLst>
          </p:cNvPr>
          <p:cNvCxnSpPr>
            <a:stCxn id="13" idx="2"/>
            <a:endCxn id="19" idx="1"/>
          </p:cNvCxnSpPr>
          <p:nvPr/>
        </p:nvCxnSpPr>
        <p:spPr>
          <a:xfrm>
            <a:off x="1792762" y="4063997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D7FC5CF-20FD-9446-9525-C7A0C8538B30}"/>
              </a:ext>
            </a:extLst>
          </p:cNvPr>
          <p:cNvCxnSpPr>
            <a:stCxn id="14" idx="2"/>
            <a:endCxn id="20" idx="1"/>
          </p:cNvCxnSpPr>
          <p:nvPr/>
        </p:nvCxnSpPr>
        <p:spPr>
          <a:xfrm>
            <a:off x="3937676" y="5689857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5C9817-E306-9942-A39A-62C3934EADA4}"/>
              </a:ext>
            </a:extLst>
          </p:cNvPr>
          <p:cNvCxnSpPr>
            <a:stCxn id="15" idx="2"/>
            <a:endCxn id="21" idx="1"/>
          </p:cNvCxnSpPr>
          <p:nvPr/>
        </p:nvCxnSpPr>
        <p:spPr>
          <a:xfrm>
            <a:off x="6117078" y="4335502"/>
            <a:ext cx="0" cy="23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C4B2C7-3BEF-3E44-8B79-8A9D4A751BF5}"/>
              </a:ext>
            </a:extLst>
          </p:cNvPr>
          <p:cNvCxnSpPr>
            <a:stCxn id="16" idx="2"/>
            <a:endCxn id="22" idx="1"/>
          </p:cNvCxnSpPr>
          <p:nvPr/>
        </p:nvCxnSpPr>
        <p:spPr>
          <a:xfrm>
            <a:off x="8372459" y="5337626"/>
            <a:ext cx="0" cy="194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517004-66CF-AB4E-8978-8AB983335F48}"/>
              </a:ext>
            </a:extLst>
          </p:cNvPr>
          <p:cNvCxnSpPr>
            <a:stCxn id="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0D1DB8-8A8B-694A-B1D8-43A207B47B76}"/>
              </a:ext>
            </a:extLst>
          </p:cNvPr>
          <p:cNvSpPr txBox="1"/>
          <p:nvPr/>
        </p:nvSpPr>
        <p:spPr>
          <a:xfrm>
            <a:off x="223948" y="166945"/>
            <a:ext cx="5115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Super Legit Microservices Marketplace</a:t>
            </a:r>
          </a:p>
        </p:txBody>
      </p:sp>
    </p:spTree>
    <p:extLst>
      <p:ext uri="{BB962C8B-B14F-4D97-AF65-F5344CB8AC3E}">
        <p14:creationId xmlns:p14="http://schemas.microsoft.com/office/powerpoint/2010/main" val="4268223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riangle 36">
            <a:extLst>
              <a:ext uri="{FF2B5EF4-FFF2-40B4-BE49-F238E27FC236}">
                <a16:creationId xmlns:a16="http://schemas.microsoft.com/office/drawing/2014/main" id="{851A89C3-C469-704E-B591-105047927CF8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E255F20-AB9E-0144-985B-850441910D8D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30BC5-74A3-1D4F-A25C-9B6E4F82807F}"/>
              </a:ext>
            </a:extLst>
          </p:cNvPr>
          <p:cNvSpPr/>
          <p:nvPr/>
        </p:nvSpPr>
        <p:spPr>
          <a:xfrm>
            <a:off x="2968532" y="4415457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8E52A-82F6-2A4D-AE70-A06D25EEDD02}"/>
              </a:ext>
            </a:extLst>
          </p:cNvPr>
          <p:cNvSpPr/>
          <p:nvPr/>
        </p:nvSpPr>
        <p:spPr>
          <a:xfrm>
            <a:off x="5147934" y="3061873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272E76-9AF3-034C-A3E6-567089A0B4B5}"/>
              </a:ext>
            </a:extLst>
          </p:cNvPr>
          <p:cNvSpPr/>
          <p:nvPr/>
        </p:nvSpPr>
        <p:spPr>
          <a:xfrm>
            <a:off x="7403315" y="4063997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CD8B9F-7459-0B45-9DDE-0BE6F56E262C}"/>
              </a:ext>
            </a:extLst>
          </p:cNvPr>
          <p:cNvSpPr/>
          <p:nvPr/>
        </p:nvSpPr>
        <p:spPr>
          <a:xfrm>
            <a:off x="9713439" y="3141828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2F1204-2211-7E4F-9823-A86CE09362D0}"/>
              </a:ext>
            </a:extLst>
          </p:cNvPr>
          <p:cNvSpPr/>
          <p:nvPr/>
        </p:nvSpPr>
        <p:spPr>
          <a:xfrm>
            <a:off x="823618" y="2790368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5F67E-8197-094C-ACD0-C19B36439DC3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E2411-99AA-3D45-B2BF-464F4271BFC6}"/>
              </a:ext>
            </a:extLst>
          </p:cNvPr>
          <p:cNvSpPr/>
          <p:nvPr/>
        </p:nvSpPr>
        <p:spPr>
          <a:xfrm>
            <a:off x="1680289" y="1142152"/>
            <a:ext cx="9448800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8F1F1DAF-57A0-DA45-A094-D6252A06B59A}"/>
              </a:ext>
            </a:extLst>
          </p:cNvPr>
          <p:cNvSpPr/>
          <p:nvPr/>
        </p:nvSpPr>
        <p:spPr>
          <a:xfrm>
            <a:off x="1422648" y="429872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637D5BE4-337D-0842-8637-21A546A97917}"/>
              </a:ext>
            </a:extLst>
          </p:cNvPr>
          <p:cNvSpPr/>
          <p:nvPr/>
        </p:nvSpPr>
        <p:spPr>
          <a:xfrm>
            <a:off x="3567562" y="5881912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7C7E27C1-0A6A-D542-9859-5A943DE6D078}"/>
              </a:ext>
            </a:extLst>
          </p:cNvPr>
          <p:cNvSpPr/>
          <p:nvPr/>
        </p:nvSpPr>
        <p:spPr>
          <a:xfrm>
            <a:off x="5746964" y="4567994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6EC74D43-0A4B-B147-AE93-F4D14D2720EC}"/>
              </a:ext>
            </a:extLst>
          </p:cNvPr>
          <p:cNvSpPr/>
          <p:nvPr/>
        </p:nvSpPr>
        <p:spPr>
          <a:xfrm>
            <a:off x="8002345" y="553175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897E42-3BF6-9341-9AB3-EA85A9F406FF}"/>
              </a:ext>
            </a:extLst>
          </p:cNvPr>
          <p:cNvCxnSpPr>
            <a:endCxn id="13" idx="0"/>
          </p:cNvCxnSpPr>
          <p:nvPr/>
        </p:nvCxnSpPr>
        <p:spPr>
          <a:xfrm>
            <a:off x="1792762" y="1520374"/>
            <a:ext cx="0" cy="1269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8D25D9-2B74-0145-8662-82725BF233CD}"/>
              </a:ext>
            </a:extLst>
          </p:cNvPr>
          <p:cNvCxnSpPr>
            <a:endCxn id="14" idx="0"/>
          </p:cNvCxnSpPr>
          <p:nvPr/>
        </p:nvCxnSpPr>
        <p:spPr>
          <a:xfrm>
            <a:off x="3937676" y="1511483"/>
            <a:ext cx="0" cy="2903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1AACE5-C781-DD4C-B46B-372493FCC924}"/>
              </a:ext>
            </a:extLst>
          </p:cNvPr>
          <p:cNvCxnSpPr>
            <a:endCxn id="15" idx="0"/>
          </p:cNvCxnSpPr>
          <p:nvPr/>
        </p:nvCxnSpPr>
        <p:spPr>
          <a:xfrm>
            <a:off x="6096000" y="1511483"/>
            <a:ext cx="21078" cy="1550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4C191C-F0C7-4245-B141-BB7DCFD546DC}"/>
              </a:ext>
            </a:extLst>
          </p:cNvPr>
          <p:cNvCxnSpPr>
            <a:endCxn id="16" idx="0"/>
          </p:cNvCxnSpPr>
          <p:nvPr/>
        </p:nvCxnSpPr>
        <p:spPr>
          <a:xfrm>
            <a:off x="8372459" y="1511483"/>
            <a:ext cx="0" cy="2552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9E5B53-D592-DA4A-8E8F-700D075EEDE3}"/>
              </a:ext>
            </a:extLst>
          </p:cNvPr>
          <p:cNvCxnSpPr>
            <a:endCxn id="17" idx="0"/>
          </p:cNvCxnSpPr>
          <p:nvPr/>
        </p:nvCxnSpPr>
        <p:spPr>
          <a:xfrm>
            <a:off x="10682583" y="1520374"/>
            <a:ext cx="0" cy="162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A66D31-C884-AA42-B6D2-BA4C0B5DB32A}"/>
              </a:ext>
            </a:extLst>
          </p:cNvPr>
          <p:cNvCxnSpPr>
            <a:stCxn id="13" idx="2"/>
            <a:endCxn id="19" idx="1"/>
          </p:cNvCxnSpPr>
          <p:nvPr/>
        </p:nvCxnSpPr>
        <p:spPr>
          <a:xfrm>
            <a:off x="1792762" y="4063997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D7FC5CF-20FD-9446-9525-C7A0C8538B30}"/>
              </a:ext>
            </a:extLst>
          </p:cNvPr>
          <p:cNvCxnSpPr>
            <a:stCxn id="14" idx="2"/>
            <a:endCxn id="20" idx="1"/>
          </p:cNvCxnSpPr>
          <p:nvPr/>
        </p:nvCxnSpPr>
        <p:spPr>
          <a:xfrm>
            <a:off x="3937676" y="5689857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5C9817-E306-9942-A39A-62C3934EADA4}"/>
              </a:ext>
            </a:extLst>
          </p:cNvPr>
          <p:cNvCxnSpPr>
            <a:stCxn id="15" idx="2"/>
            <a:endCxn id="21" idx="1"/>
          </p:cNvCxnSpPr>
          <p:nvPr/>
        </p:nvCxnSpPr>
        <p:spPr>
          <a:xfrm>
            <a:off x="6117078" y="4335502"/>
            <a:ext cx="0" cy="23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C4B2C7-3BEF-3E44-8B79-8A9D4A751BF5}"/>
              </a:ext>
            </a:extLst>
          </p:cNvPr>
          <p:cNvCxnSpPr>
            <a:stCxn id="16" idx="2"/>
            <a:endCxn id="22" idx="1"/>
          </p:cNvCxnSpPr>
          <p:nvPr/>
        </p:nvCxnSpPr>
        <p:spPr>
          <a:xfrm>
            <a:off x="8372459" y="5337626"/>
            <a:ext cx="0" cy="194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517004-66CF-AB4E-8978-8AB983335F48}"/>
              </a:ext>
            </a:extLst>
          </p:cNvPr>
          <p:cNvCxnSpPr>
            <a:stCxn id="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0D1DB8-8A8B-694A-B1D8-43A207B47B76}"/>
              </a:ext>
            </a:extLst>
          </p:cNvPr>
          <p:cNvSpPr txBox="1"/>
          <p:nvPr/>
        </p:nvSpPr>
        <p:spPr>
          <a:xfrm>
            <a:off x="223948" y="166945"/>
            <a:ext cx="5115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Super Legit Microservices Marketplace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4AD6C4-3A60-CC4A-A41A-21F9CF8B053F}"/>
              </a:ext>
            </a:extLst>
          </p:cNvPr>
          <p:cNvCxnSpPr/>
          <p:nvPr/>
        </p:nvCxnSpPr>
        <p:spPr>
          <a:xfrm flipH="1">
            <a:off x="9341603" y="4135120"/>
            <a:ext cx="371836" cy="280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FF9DD4-3911-1E45-A380-283FB8973171}"/>
              </a:ext>
            </a:extLst>
          </p:cNvPr>
          <p:cNvCxnSpPr>
            <a:cxnSpLocks/>
          </p:cNvCxnSpPr>
          <p:nvPr/>
        </p:nvCxnSpPr>
        <p:spPr>
          <a:xfrm flipH="1">
            <a:off x="4896281" y="4335502"/>
            <a:ext cx="548149" cy="46001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B5ED3F-3741-AF4E-9DD0-AE35F512C0B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761906" y="3302000"/>
            <a:ext cx="2386028" cy="3966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AC9D8A-61AD-0146-9378-DBF7A793890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61906" y="3563320"/>
            <a:ext cx="4641409" cy="113749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C8119A-021A-DC4F-9459-7F167FE8BC46}"/>
              </a:ext>
            </a:extLst>
          </p:cNvPr>
          <p:cNvCxnSpPr/>
          <p:nvPr/>
        </p:nvCxnSpPr>
        <p:spPr>
          <a:xfrm flipH="1" flipV="1">
            <a:off x="2761906" y="3061873"/>
            <a:ext cx="6951533" cy="36712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669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riangle 63">
            <a:extLst>
              <a:ext uri="{FF2B5EF4-FFF2-40B4-BE49-F238E27FC236}">
                <a16:creationId xmlns:a16="http://schemas.microsoft.com/office/drawing/2014/main" id="{0124D274-F11B-0044-84BF-038ED536233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3C1B94-4A51-244B-A60C-641159AA7996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97A8E6-1DAB-AB42-AAD1-FFE00273A8FA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15AFCA-82A2-644E-A24D-12C8D603BBE8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C9AF1-2954-C744-9F27-31E6F5690C70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455AAF-F910-CC42-AB91-E16887E7127E}"/>
              </a:ext>
            </a:extLst>
          </p:cNvPr>
          <p:cNvCxnSpPr>
            <a:stCxn id="49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F103F08-BE67-6F4B-ABAB-474F5AF03825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E630C943-EFF1-D44D-A9B8-FA0DFFC72E5A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D99B82-8917-8847-898C-AAAE462772B7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64EA2B1-9AC6-6145-9F4B-B1F41192FC29}"/>
              </a:ext>
            </a:extLst>
          </p:cNvPr>
          <p:cNvCxnSpPr>
            <a:cxnSpLocks/>
            <a:stCxn id="66" idx="2"/>
            <a:endCxn id="67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220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riangle 63">
            <a:extLst>
              <a:ext uri="{FF2B5EF4-FFF2-40B4-BE49-F238E27FC236}">
                <a16:creationId xmlns:a16="http://schemas.microsoft.com/office/drawing/2014/main" id="{0124D274-F11B-0044-84BF-038ED536233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3C1B94-4A51-244B-A60C-641159AA7996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939559-3174-754C-832C-ED8881F8006F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97A8E6-1DAB-AB42-AAD1-FFE00273A8FA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508E764A-3756-BB4A-9426-429B7E7966C4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3394B2-B69B-AC46-AE1B-8B3152895F9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593A0E-6AB6-5D49-93FE-5555CC744EAB}"/>
              </a:ext>
            </a:extLst>
          </p:cNvPr>
          <p:cNvCxnSpPr>
            <a:stCxn id="9" idx="2"/>
            <a:endCxn id="12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15AFCA-82A2-644E-A24D-12C8D603BBE8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C9AF1-2954-C744-9F27-31E6F5690C70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455AAF-F910-CC42-AB91-E16887E7127E}"/>
              </a:ext>
            </a:extLst>
          </p:cNvPr>
          <p:cNvCxnSpPr>
            <a:stCxn id="49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F103F08-BE67-6F4B-ABAB-474F5AF03825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E630C943-EFF1-D44D-A9B8-FA0DFFC72E5A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D99B82-8917-8847-898C-AAAE462772B7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64EA2B1-9AC6-6145-9F4B-B1F41192FC29}"/>
              </a:ext>
            </a:extLst>
          </p:cNvPr>
          <p:cNvCxnSpPr>
            <a:cxnSpLocks/>
            <a:stCxn id="66" idx="2"/>
            <a:endCxn id="67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974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riangle 63">
            <a:extLst>
              <a:ext uri="{FF2B5EF4-FFF2-40B4-BE49-F238E27FC236}">
                <a16:creationId xmlns:a16="http://schemas.microsoft.com/office/drawing/2014/main" id="{0124D274-F11B-0044-84BF-038ED536233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3C1B94-4A51-244B-A60C-641159AA7996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51FA0-8DC6-5249-A618-B4961EC162D5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939559-3174-754C-832C-ED8881F8006F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97A8E6-1DAB-AB42-AAD1-FFE00273A8FA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508E764A-3756-BB4A-9426-429B7E7966C4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3394B2-B69B-AC46-AE1B-8B3152895F9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A363C9-C1EF-A442-9B56-7A3B461A2B78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593A0E-6AB6-5D49-93FE-5555CC744EAB}"/>
              </a:ext>
            </a:extLst>
          </p:cNvPr>
          <p:cNvCxnSpPr>
            <a:stCxn id="9" idx="2"/>
            <a:endCxn id="12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15AFCA-82A2-644E-A24D-12C8D603BBE8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C9AF1-2954-C744-9F27-31E6F5690C70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455AAF-F910-CC42-AB91-E16887E7127E}"/>
              </a:ext>
            </a:extLst>
          </p:cNvPr>
          <p:cNvCxnSpPr>
            <a:stCxn id="49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F103F08-BE67-6F4B-ABAB-474F5AF03825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E630C943-EFF1-D44D-A9B8-FA0DFFC72E5A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D99B82-8917-8847-898C-AAAE462772B7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64EA2B1-9AC6-6145-9F4B-B1F41192FC29}"/>
              </a:ext>
            </a:extLst>
          </p:cNvPr>
          <p:cNvCxnSpPr>
            <a:cxnSpLocks/>
            <a:stCxn id="66" idx="2"/>
            <a:endCxn id="67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B3E8C3-72FD-7243-9746-211FFC3123AC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407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riangle 63">
            <a:extLst>
              <a:ext uri="{FF2B5EF4-FFF2-40B4-BE49-F238E27FC236}">
                <a16:creationId xmlns:a16="http://schemas.microsoft.com/office/drawing/2014/main" id="{0124D274-F11B-0044-84BF-038ED536233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3C1B94-4A51-244B-A60C-641159AA7996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51FA0-8DC6-5249-A618-B4961EC162D5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5F039-9DFB-9A4B-8C2E-8145DBF3EA0F}"/>
              </a:ext>
            </a:extLst>
          </p:cNvPr>
          <p:cNvSpPr/>
          <p:nvPr/>
        </p:nvSpPr>
        <p:spPr>
          <a:xfrm>
            <a:off x="7304046" y="3950399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939559-3174-754C-832C-ED8881F8006F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97A8E6-1DAB-AB42-AAD1-FFE00273A8FA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508E764A-3756-BB4A-9426-429B7E7966C4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3394B2-B69B-AC46-AE1B-8B3152895F9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A363C9-C1EF-A442-9B56-7A3B461A2B78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6D8544-B36A-B74D-8670-2BD1BDC2D90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73190" y="1520374"/>
            <a:ext cx="0" cy="2430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593A0E-6AB6-5D49-93FE-5555CC744EAB}"/>
              </a:ext>
            </a:extLst>
          </p:cNvPr>
          <p:cNvCxnSpPr>
            <a:stCxn id="9" idx="2"/>
            <a:endCxn id="12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15AFCA-82A2-644E-A24D-12C8D603BBE8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C9AF1-2954-C744-9F27-31E6F5690C70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455AAF-F910-CC42-AB91-E16887E7127E}"/>
              </a:ext>
            </a:extLst>
          </p:cNvPr>
          <p:cNvCxnSpPr>
            <a:stCxn id="49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F103F08-BE67-6F4B-ABAB-474F5AF03825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E630C943-EFF1-D44D-A9B8-FA0DFFC72E5A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D99B82-8917-8847-898C-AAAE462772B7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64EA2B1-9AC6-6145-9F4B-B1F41192FC29}"/>
              </a:ext>
            </a:extLst>
          </p:cNvPr>
          <p:cNvCxnSpPr>
            <a:cxnSpLocks/>
            <a:stCxn id="66" idx="2"/>
            <a:endCxn id="67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1EB6B15-E3C5-7644-967F-7B097B515D87}"/>
              </a:ext>
            </a:extLst>
          </p:cNvPr>
          <p:cNvCxnSpPr>
            <a:cxnSpLocks/>
          </p:cNvCxnSpPr>
          <p:nvPr/>
        </p:nvCxnSpPr>
        <p:spPr>
          <a:xfrm flipH="1" flipV="1">
            <a:off x="5604671" y="3950399"/>
            <a:ext cx="1699375" cy="6368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B3E8C3-72FD-7243-9746-211FFC3123AC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34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riangle 63">
            <a:extLst>
              <a:ext uri="{FF2B5EF4-FFF2-40B4-BE49-F238E27FC236}">
                <a16:creationId xmlns:a16="http://schemas.microsoft.com/office/drawing/2014/main" id="{0124D274-F11B-0044-84BF-038ED536233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3C1B94-4A51-244B-A60C-641159AA7996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51FA0-8DC6-5249-A618-B4961EC162D5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5F039-9DFB-9A4B-8C2E-8145DBF3EA0F}"/>
              </a:ext>
            </a:extLst>
          </p:cNvPr>
          <p:cNvSpPr/>
          <p:nvPr/>
        </p:nvSpPr>
        <p:spPr>
          <a:xfrm>
            <a:off x="7304046" y="3950399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939559-3174-754C-832C-ED8881F8006F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97A8E6-1DAB-AB42-AAD1-FFE00273A8FA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508E764A-3756-BB4A-9426-429B7E7966C4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3394B2-B69B-AC46-AE1B-8B3152895F9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A363C9-C1EF-A442-9B56-7A3B461A2B78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6D8544-B36A-B74D-8670-2BD1BDC2D90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73190" y="1520374"/>
            <a:ext cx="0" cy="2430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593A0E-6AB6-5D49-93FE-5555CC744EAB}"/>
              </a:ext>
            </a:extLst>
          </p:cNvPr>
          <p:cNvCxnSpPr>
            <a:stCxn id="9" idx="2"/>
            <a:endCxn id="12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15AFCA-82A2-644E-A24D-12C8D603BBE8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C9AF1-2954-C744-9F27-31E6F5690C70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455AAF-F910-CC42-AB91-E16887E7127E}"/>
              </a:ext>
            </a:extLst>
          </p:cNvPr>
          <p:cNvCxnSpPr>
            <a:stCxn id="49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512E6AD-3BAE-A34A-B464-26A99DF22590}"/>
              </a:ext>
            </a:extLst>
          </p:cNvPr>
          <p:cNvSpPr/>
          <p:nvPr/>
        </p:nvSpPr>
        <p:spPr>
          <a:xfrm>
            <a:off x="8819603" y="2025025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96FD3CA2-7920-1540-9C7B-D5C20A559AE8}"/>
              </a:ext>
            </a:extLst>
          </p:cNvPr>
          <p:cNvSpPr/>
          <p:nvPr/>
        </p:nvSpPr>
        <p:spPr>
          <a:xfrm>
            <a:off x="9418633" y="349148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676A325-0416-974C-9F8B-06E73F1F10D5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9788747" y="1520374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8B4AE3-2EB2-8E41-9DDC-F19CAE426E9A}"/>
              </a:ext>
            </a:extLst>
          </p:cNvPr>
          <p:cNvCxnSpPr>
            <a:stCxn id="53" idx="2"/>
            <a:endCxn id="54" idx="1"/>
          </p:cNvCxnSpPr>
          <p:nvPr/>
        </p:nvCxnSpPr>
        <p:spPr>
          <a:xfrm>
            <a:off x="9788747" y="3299425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9DBB648-08C1-EA4D-A973-9FA05706321B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8083731" y="2435761"/>
            <a:ext cx="735872" cy="226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F103F08-BE67-6F4B-ABAB-474F5AF03825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E630C943-EFF1-D44D-A9B8-FA0DFFC72E5A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D99B82-8917-8847-898C-AAAE462772B7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64EA2B1-9AC6-6145-9F4B-B1F41192FC29}"/>
              </a:ext>
            </a:extLst>
          </p:cNvPr>
          <p:cNvCxnSpPr>
            <a:cxnSpLocks/>
            <a:stCxn id="66" idx="2"/>
            <a:endCxn id="67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1EB6B15-E3C5-7644-967F-7B097B515D87}"/>
              </a:ext>
            </a:extLst>
          </p:cNvPr>
          <p:cNvCxnSpPr>
            <a:cxnSpLocks/>
          </p:cNvCxnSpPr>
          <p:nvPr/>
        </p:nvCxnSpPr>
        <p:spPr>
          <a:xfrm flipH="1" flipV="1">
            <a:off x="5604671" y="3950399"/>
            <a:ext cx="1699375" cy="6368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B3E8C3-72FD-7243-9746-211FFC3123AC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92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5069DF-BCA8-D644-9AD8-B1F377EB93DF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EF864-8FA4-C544-926D-FF70DF6D7739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CBD24-76E3-5442-984B-B7B7BE2B4E6C}"/>
              </a:ext>
            </a:extLst>
          </p:cNvPr>
          <p:cNvSpPr txBox="1"/>
          <p:nvPr/>
        </p:nvSpPr>
        <p:spPr>
          <a:xfrm>
            <a:off x="4391184" y="2159116"/>
            <a:ext cx="5839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Declarative Code: </a:t>
            </a:r>
            <a:r>
              <a:rPr lang="en-US" sz="3200" dirty="0"/>
              <a:t>What, not how.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DF788-9B08-F144-98B7-DE0D986A74B8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2329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riangle 63">
            <a:extLst>
              <a:ext uri="{FF2B5EF4-FFF2-40B4-BE49-F238E27FC236}">
                <a16:creationId xmlns:a16="http://schemas.microsoft.com/office/drawing/2014/main" id="{0124D274-F11B-0044-84BF-038ED536233B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3C1B94-4A51-244B-A60C-641159AA7996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51FA0-8DC6-5249-A618-B4961EC162D5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5F039-9DFB-9A4B-8C2E-8145DBF3EA0F}"/>
              </a:ext>
            </a:extLst>
          </p:cNvPr>
          <p:cNvSpPr/>
          <p:nvPr/>
        </p:nvSpPr>
        <p:spPr>
          <a:xfrm>
            <a:off x="7304046" y="3950399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939559-3174-754C-832C-ED8881F8006F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97A8E6-1DAB-AB42-AAD1-FFE00273A8FA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508E764A-3756-BB4A-9426-429B7E7966C4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3394B2-B69B-AC46-AE1B-8B3152895F9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A363C9-C1EF-A442-9B56-7A3B461A2B78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6D8544-B36A-B74D-8670-2BD1BDC2D90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73190" y="1520374"/>
            <a:ext cx="0" cy="2430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593A0E-6AB6-5D49-93FE-5555CC744EAB}"/>
              </a:ext>
            </a:extLst>
          </p:cNvPr>
          <p:cNvCxnSpPr>
            <a:stCxn id="9" idx="2"/>
            <a:endCxn id="12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15AFCA-82A2-644E-A24D-12C8D603BBE8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812BFF-D356-1443-9087-1460D21E6D54}"/>
              </a:ext>
            </a:extLst>
          </p:cNvPr>
          <p:cNvSpPr/>
          <p:nvPr/>
        </p:nvSpPr>
        <p:spPr>
          <a:xfrm>
            <a:off x="10124294" y="4335502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Inventory++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6392ED8F-0E97-B240-ACA0-1BD177479F34}"/>
              </a:ext>
            </a:extLst>
          </p:cNvPr>
          <p:cNvSpPr/>
          <p:nvPr/>
        </p:nvSpPr>
        <p:spPr>
          <a:xfrm>
            <a:off x="10723324" y="5801957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419CF8-4E32-9240-92B8-BB081531D6D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1093438" y="1520374"/>
            <a:ext cx="0" cy="2815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2F7ED51-8FBF-9440-833C-6AAA031E3595}"/>
              </a:ext>
            </a:extLst>
          </p:cNvPr>
          <p:cNvCxnSpPr>
            <a:stCxn id="43" idx="2"/>
            <a:endCxn id="44" idx="1"/>
          </p:cNvCxnSpPr>
          <p:nvPr/>
        </p:nvCxnSpPr>
        <p:spPr>
          <a:xfrm>
            <a:off x="11093438" y="5609902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CC9AF1-2954-C744-9F27-31E6F5690C70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455AAF-F910-CC42-AB91-E16887E7127E}"/>
              </a:ext>
            </a:extLst>
          </p:cNvPr>
          <p:cNvCxnSpPr>
            <a:stCxn id="49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512E6AD-3BAE-A34A-B464-26A99DF22590}"/>
              </a:ext>
            </a:extLst>
          </p:cNvPr>
          <p:cNvSpPr/>
          <p:nvPr/>
        </p:nvSpPr>
        <p:spPr>
          <a:xfrm>
            <a:off x="8819603" y="2025025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96FD3CA2-7920-1540-9C7B-D5C20A559AE8}"/>
              </a:ext>
            </a:extLst>
          </p:cNvPr>
          <p:cNvSpPr/>
          <p:nvPr/>
        </p:nvSpPr>
        <p:spPr>
          <a:xfrm>
            <a:off x="9418633" y="349148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676A325-0416-974C-9F8B-06E73F1F10D5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9788747" y="1520374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8B4AE3-2EB2-8E41-9DDC-F19CAE426E9A}"/>
              </a:ext>
            </a:extLst>
          </p:cNvPr>
          <p:cNvCxnSpPr>
            <a:stCxn id="53" idx="2"/>
            <a:endCxn id="54" idx="1"/>
          </p:cNvCxnSpPr>
          <p:nvPr/>
        </p:nvCxnSpPr>
        <p:spPr>
          <a:xfrm>
            <a:off x="9788747" y="3299425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9DBB648-08C1-EA4D-A973-9FA05706321B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8083731" y="2435761"/>
            <a:ext cx="735872" cy="226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F103F08-BE67-6F4B-ABAB-474F5AF03825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E630C943-EFF1-D44D-A9B8-FA0DFFC72E5A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D99B82-8917-8847-898C-AAAE462772B7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64EA2B1-9AC6-6145-9F4B-B1F41192FC29}"/>
              </a:ext>
            </a:extLst>
          </p:cNvPr>
          <p:cNvCxnSpPr>
            <a:cxnSpLocks/>
            <a:stCxn id="66" idx="2"/>
            <a:endCxn id="67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1EB6B15-E3C5-7644-967F-7B097B515D87}"/>
              </a:ext>
            </a:extLst>
          </p:cNvPr>
          <p:cNvCxnSpPr>
            <a:cxnSpLocks/>
          </p:cNvCxnSpPr>
          <p:nvPr/>
        </p:nvCxnSpPr>
        <p:spPr>
          <a:xfrm flipH="1" flipV="1">
            <a:off x="5604671" y="3950399"/>
            <a:ext cx="1699375" cy="6368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B3E8C3-72FD-7243-9746-211FFC3123AC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602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iangle 60">
            <a:extLst>
              <a:ext uri="{FF2B5EF4-FFF2-40B4-BE49-F238E27FC236}">
                <a16:creationId xmlns:a16="http://schemas.microsoft.com/office/drawing/2014/main" id="{95F76C41-A65C-074F-9572-80D5CE1D56B4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85ACEE-37AD-C145-9CA5-42C18D674DDD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02A3C1-659D-A243-BB61-5B17CE386F34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4B6BB7-F29B-1B40-BEC4-4DD3B212DF00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C6C945-5F81-E047-85DC-AA30AEE8BEEB}"/>
              </a:ext>
            </a:extLst>
          </p:cNvPr>
          <p:cNvSpPr/>
          <p:nvPr/>
        </p:nvSpPr>
        <p:spPr>
          <a:xfrm>
            <a:off x="7304046" y="3950399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 Algorithm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7F4EC5-ACE2-004D-876D-D249D123D11E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68EE5D-B59F-5143-A9DF-A2DE8DAC1774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75F4EAF2-8F6D-444C-8E51-D593514A2AEB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5365BD3D-2A20-A146-AC0E-1ABDA3A14E7B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063F6D-E262-B144-B7A2-3FC1B81424C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D58B9E-1AE2-1442-A41F-A38FFCEF4F6F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B1A795-6703-504C-B95D-DE9DBB9B0EFE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F581-FA0F-CF41-8EC1-78E3037E017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73190" y="1520374"/>
            <a:ext cx="0" cy="2430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7BC9F1-E8DF-1945-BB05-AA79356337F2}"/>
              </a:ext>
            </a:extLst>
          </p:cNvPr>
          <p:cNvCxnSpPr>
            <a:stCxn id="29" idx="2"/>
            <a:endCxn id="31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7F8617-B637-6C45-BA6F-D2914BA12021}"/>
              </a:ext>
            </a:extLst>
          </p:cNvPr>
          <p:cNvCxnSpPr>
            <a:cxnSpLocks/>
            <a:stCxn id="25" idx="2"/>
            <a:endCxn id="32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3944BD-4650-604D-90B2-856AD1419A52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BE2768-CEDF-E94A-8A7F-F466E04AF4B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604671" y="3950399"/>
            <a:ext cx="1699375" cy="6368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C297A3-E04C-5E43-AA20-4F0FAC39564D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31FFA44-6AE1-D047-846F-FDDF08968BE2}"/>
              </a:ext>
            </a:extLst>
          </p:cNvPr>
          <p:cNvSpPr/>
          <p:nvPr/>
        </p:nvSpPr>
        <p:spPr>
          <a:xfrm>
            <a:off x="10124294" y="4335502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Inventory++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EDBAFFD0-2198-4848-AE35-2C71FF81A116}"/>
              </a:ext>
            </a:extLst>
          </p:cNvPr>
          <p:cNvSpPr/>
          <p:nvPr/>
        </p:nvSpPr>
        <p:spPr>
          <a:xfrm>
            <a:off x="10723324" y="5801957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82AD70-7AD0-C541-8135-3E611C391DB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1093438" y="1520374"/>
            <a:ext cx="0" cy="2815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68F1DA-893D-F541-8017-FC61ADEFC9FA}"/>
              </a:ext>
            </a:extLst>
          </p:cNvPr>
          <p:cNvCxnSpPr>
            <a:stCxn id="48" idx="2"/>
            <a:endCxn id="51" idx="1"/>
          </p:cNvCxnSpPr>
          <p:nvPr/>
        </p:nvCxnSpPr>
        <p:spPr>
          <a:xfrm>
            <a:off x="11093438" y="5609902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06959F-CAFA-DC43-AFA1-DBCF9EA5CD5B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F9FD53-0E37-F347-9822-5821806A1B59}"/>
              </a:ext>
            </a:extLst>
          </p:cNvPr>
          <p:cNvCxnSpPr>
            <a:stCxn id="5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7B01C07-5064-924B-9B0D-A2EFB1B85151}"/>
              </a:ext>
            </a:extLst>
          </p:cNvPr>
          <p:cNvSpPr/>
          <p:nvPr/>
        </p:nvSpPr>
        <p:spPr>
          <a:xfrm>
            <a:off x="8819603" y="2025025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234B89B4-CC5E-4F4D-84C7-5E3E3FD00D5D}"/>
              </a:ext>
            </a:extLst>
          </p:cNvPr>
          <p:cNvSpPr/>
          <p:nvPr/>
        </p:nvSpPr>
        <p:spPr>
          <a:xfrm>
            <a:off x="9418633" y="349148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133319-E93F-1146-8A89-09F4ABFA7C98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788747" y="1520374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1DAF7-A047-7C42-8308-F92158F8AD4B}"/>
              </a:ext>
            </a:extLst>
          </p:cNvPr>
          <p:cNvCxnSpPr>
            <a:stCxn id="56" idx="2"/>
            <a:endCxn id="57" idx="1"/>
          </p:cNvCxnSpPr>
          <p:nvPr/>
        </p:nvCxnSpPr>
        <p:spPr>
          <a:xfrm>
            <a:off x="9788747" y="3299425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FF163A-37A1-6A44-B633-D791AA86162B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8083731" y="2435761"/>
            <a:ext cx="735872" cy="226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2D99C9B-0B46-E742-908B-F351760E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7" y="3401900"/>
            <a:ext cx="3340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23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iangle 60">
            <a:extLst>
              <a:ext uri="{FF2B5EF4-FFF2-40B4-BE49-F238E27FC236}">
                <a16:creationId xmlns:a16="http://schemas.microsoft.com/office/drawing/2014/main" id="{95F76C41-A65C-074F-9572-80D5CE1D56B4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85ACEE-37AD-C145-9CA5-42C18D674DDD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02A3C1-659D-A243-BB61-5B17CE386F34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4B6BB7-F29B-1B40-BEC4-4DD3B212DF00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C6C945-5F81-E047-85DC-AA30AEE8BEEB}"/>
              </a:ext>
            </a:extLst>
          </p:cNvPr>
          <p:cNvSpPr/>
          <p:nvPr/>
        </p:nvSpPr>
        <p:spPr>
          <a:xfrm>
            <a:off x="7304046" y="3950399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 Algorithm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7F4EC5-ACE2-004D-876D-D249D123D11E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68EE5D-B59F-5143-A9DF-A2DE8DAC1774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75F4EAF2-8F6D-444C-8E51-D593514A2AEB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5365BD3D-2A20-A146-AC0E-1ABDA3A14E7B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063F6D-E262-B144-B7A2-3FC1B81424C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D58B9E-1AE2-1442-A41F-A38FFCEF4F6F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B1A795-6703-504C-B95D-DE9DBB9B0EFE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F581-FA0F-CF41-8EC1-78E3037E017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73190" y="1520374"/>
            <a:ext cx="0" cy="2430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7BC9F1-E8DF-1945-BB05-AA79356337F2}"/>
              </a:ext>
            </a:extLst>
          </p:cNvPr>
          <p:cNvCxnSpPr>
            <a:stCxn id="29" idx="2"/>
            <a:endCxn id="31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7F8617-B637-6C45-BA6F-D2914BA12021}"/>
              </a:ext>
            </a:extLst>
          </p:cNvPr>
          <p:cNvCxnSpPr>
            <a:cxnSpLocks/>
            <a:stCxn id="25" idx="2"/>
            <a:endCxn id="32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3944BD-4650-604D-90B2-856AD1419A52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BE2768-CEDF-E94A-8A7F-F466E04AF4B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604671" y="3950399"/>
            <a:ext cx="1699375" cy="6368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C297A3-E04C-5E43-AA20-4F0FAC39564D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31FFA44-6AE1-D047-846F-FDDF08968BE2}"/>
              </a:ext>
            </a:extLst>
          </p:cNvPr>
          <p:cNvSpPr/>
          <p:nvPr/>
        </p:nvSpPr>
        <p:spPr>
          <a:xfrm>
            <a:off x="10124294" y="4335502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Inventory++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EDBAFFD0-2198-4848-AE35-2C71FF81A116}"/>
              </a:ext>
            </a:extLst>
          </p:cNvPr>
          <p:cNvSpPr/>
          <p:nvPr/>
        </p:nvSpPr>
        <p:spPr>
          <a:xfrm>
            <a:off x="10723324" y="5801957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82AD70-7AD0-C541-8135-3E611C391DB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1093438" y="1520374"/>
            <a:ext cx="0" cy="2815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68F1DA-893D-F541-8017-FC61ADEFC9FA}"/>
              </a:ext>
            </a:extLst>
          </p:cNvPr>
          <p:cNvCxnSpPr>
            <a:stCxn id="48" idx="2"/>
            <a:endCxn id="51" idx="1"/>
          </p:cNvCxnSpPr>
          <p:nvPr/>
        </p:nvCxnSpPr>
        <p:spPr>
          <a:xfrm>
            <a:off x="11093438" y="5609902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06959F-CAFA-DC43-AFA1-DBCF9EA5CD5B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F9FD53-0E37-F347-9822-5821806A1B59}"/>
              </a:ext>
            </a:extLst>
          </p:cNvPr>
          <p:cNvCxnSpPr>
            <a:stCxn id="5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7B01C07-5064-924B-9B0D-A2EFB1B85151}"/>
              </a:ext>
            </a:extLst>
          </p:cNvPr>
          <p:cNvSpPr/>
          <p:nvPr/>
        </p:nvSpPr>
        <p:spPr>
          <a:xfrm>
            <a:off x="8819603" y="2025025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234B89B4-CC5E-4F4D-84C7-5E3E3FD00D5D}"/>
              </a:ext>
            </a:extLst>
          </p:cNvPr>
          <p:cNvSpPr/>
          <p:nvPr/>
        </p:nvSpPr>
        <p:spPr>
          <a:xfrm>
            <a:off x="9418633" y="349148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133319-E93F-1146-8A89-09F4ABFA7C98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788747" y="1520374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1DAF7-A047-7C42-8308-F92158F8AD4B}"/>
              </a:ext>
            </a:extLst>
          </p:cNvPr>
          <p:cNvCxnSpPr>
            <a:stCxn id="56" idx="2"/>
            <a:endCxn id="57" idx="1"/>
          </p:cNvCxnSpPr>
          <p:nvPr/>
        </p:nvCxnSpPr>
        <p:spPr>
          <a:xfrm>
            <a:off x="9788747" y="3299425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FF163A-37A1-6A44-B633-D791AA86162B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8083731" y="2435761"/>
            <a:ext cx="735872" cy="226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0EB4F7-378C-5140-A4FA-E171F300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40" y="3811797"/>
            <a:ext cx="2552700" cy="44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D99C9B-0B46-E742-908B-F351760E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7" y="3401900"/>
            <a:ext cx="3340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iangle 60">
            <a:extLst>
              <a:ext uri="{FF2B5EF4-FFF2-40B4-BE49-F238E27FC236}">
                <a16:creationId xmlns:a16="http://schemas.microsoft.com/office/drawing/2014/main" id="{95F76C41-A65C-074F-9572-80D5CE1D56B4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85ACEE-37AD-C145-9CA5-42C18D674DDD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C4AB4-FCF1-5F4C-8DC7-D17CA4D4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2" y="4222267"/>
            <a:ext cx="2501900" cy="431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102A3C1-659D-A243-BB61-5B17CE386F34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4B6BB7-F29B-1B40-BEC4-4DD3B212DF00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C6C945-5F81-E047-85DC-AA30AEE8BEEB}"/>
              </a:ext>
            </a:extLst>
          </p:cNvPr>
          <p:cNvSpPr/>
          <p:nvPr/>
        </p:nvSpPr>
        <p:spPr>
          <a:xfrm>
            <a:off x="7304046" y="3950399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 Algorithm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7F4EC5-ACE2-004D-876D-D249D123D11E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68EE5D-B59F-5143-A9DF-A2DE8DAC1774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75F4EAF2-8F6D-444C-8E51-D593514A2AEB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5365BD3D-2A20-A146-AC0E-1ABDA3A14E7B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063F6D-E262-B144-B7A2-3FC1B81424C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D58B9E-1AE2-1442-A41F-A38FFCEF4F6F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B1A795-6703-504C-B95D-DE9DBB9B0EFE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F581-FA0F-CF41-8EC1-78E3037E017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73190" y="1520374"/>
            <a:ext cx="0" cy="2430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7BC9F1-E8DF-1945-BB05-AA79356337F2}"/>
              </a:ext>
            </a:extLst>
          </p:cNvPr>
          <p:cNvCxnSpPr>
            <a:stCxn id="29" idx="2"/>
            <a:endCxn id="31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7F8617-B637-6C45-BA6F-D2914BA12021}"/>
              </a:ext>
            </a:extLst>
          </p:cNvPr>
          <p:cNvCxnSpPr>
            <a:cxnSpLocks/>
            <a:stCxn id="25" idx="2"/>
            <a:endCxn id="32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3944BD-4650-604D-90B2-856AD1419A52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BE2768-CEDF-E94A-8A7F-F466E04AF4B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604671" y="3950399"/>
            <a:ext cx="1699375" cy="6368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C297A3-E04C-5E43-AA20-4F0FAC39564D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31FFA44-6AE1-D047-846F-FDDF08968BE2}"/>
              </a:ext>
            </a:extLst>
          </p:cNvPr>
          <p:cNvSpPr/>
          <p:nvPr/>
        </p:nvSpPr>
        <p:spPr>
          <a:xfrm>
            <a:off x="10124294" y="4335502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Inventory++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EDBAFFD0-2198-4848-AE35-2C71FF81A116}"/>
              </a:ext>
            </a:extLst>
          </p:cNvPr>
          <p:cNvSpPr/>
          <p:nvPr/>
        </p:nvSpPr>
        <p:spPr>
          <a:xfrm>
            <a:off x="10723324" y="5801957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82AD70-7AD0-C541-8135-3E611C391DB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1093438" y="1520374"/>
            <a:ext cx="0" cy="2815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68F1DA-893D-F541-8017-FC61ADEFC9FA}"/>
              </a:ext>
            </a:extLst>
          </p:cNvPr>
          <p:cNvCxnSpPr>
            <a:stCxn id="48" idx="2"/>
            <a:endCxn id="51" idx="1"/>
          </p:cNvCxnSpPr>
          <p:nvPr/>
        </p:nvCxnSpPr>
        <p:spPr>
          <a:xfrm>
            <a:off x="11093438" y="5609902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06959F-CAFA-DC43-AFA1-DBCF9EA5CD5B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F9FD53-0E37-F347-9822-5821806A1B59}"/>
              </a:ext>
            </a:extLst>
          </p:cNvPr>
          <p:cNvCxnSpPr>
            <a:stCxn id="5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7B01C07-5064-924B-9B0D-A2EFB1B85151}"/>
              </a:ext>
            </a:extLst>
          </p:cNvPr>
          <p:cNvSpPr/>
          <p:nvPr/>
        </p:nvSpPr>
        <p:spPr>
          <a:xfrm>
            <a:off x="8819603" y="2025025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234B89B4-CC5E-4F4D-84C7-5E3E3FD00D5D}"/>
              </a:ext>
            </a:extLst>
          </p:cNvPr>
          <p:cNvSpPr/>
          <p:nvPr/>
        </p:nvSpPr>
        <p:spPr>
          <a:xfrm>
            <a:off x="9418633" y="349148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133319-E93F-1146-8A89-09F4ABFA7C98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788747" y="1520374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1DAF7-A047-7C42-8308-F92158F8AD4B}"/>
              </a:ext>
            </a:extLst>
          </p:cNvPr>
          <p:cNvCxnSpPr>
            <a:stCxn id="56" idx="2"/>
            <a:endCxn id="57" idx="1"/>
          </p:cNvCxnSpPr>
          <p:nvPr/>
        </p:nvCxnSpPr>
        <p:spPr>
          <a:xfrm>
            <a:off x="9788747" y="3299425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FF163A-37A1-6A44-B633-D791AA86162B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8083731" y="2435761"/>
            <a:ext cx="735872" cy="226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0EB4F7-378C-5140-A4FA-E171F300E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0" y="3811797"/>
            <a:ext cx="2552700" cy="44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D99C9B-0B46-E742-908B-F351760E6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47" y="3401900"/>
            <a:ext cx="3340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65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iangle 60">
            <a:extLst>
              <a:ext uri="{FF2B5EF4-FFF2-40B4-BE49-F238E27FC236}">
                <a16:creationId xmlns:a16="http://schemas.microsoft.com/office/drawing/2014/main" id="{95F76C41-A65C-074F-9572-80D5CE1D56B4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85ACEE-37AD-C145-9CA5-42C18D674DDD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C4AB4-FCF1-5F4C-8DC7-D17CA4D4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2" y="4222267"/>
            <a:ext cx="2501900" cy="431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102A3C1-659D-A243-BB61-5B17CE386F34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4B6BB7-F29B-1B40-BEC4-4DD3B212DF00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C6C945-5F81-E047-85DC-AA30AEE8BEEB}"/>
              </a:ext>
            </a:extLst>
          </p:cNvPr>
          <p:cNvSpPr/>
          <p:nvPr/>
        </p:nvSpPr>
        <p:spPr>
          <a:xfrm>
            <a:off x="7304046" y="3950399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 Algorithm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7F4EC5-ACE2-004D-876D-D249D123D11E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68EE5D-B59F-5143-A9DF-A2DE8DAC1774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75F4EAF2-8F6D-444C-8E51-D593514A2AEB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5365BD3D-2A20-A146-AC0E-1ABDA3A14E7B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063F6D-E262-B144-B7A2-3FC1B81424C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D58B9E-1AE2-1442-A41F-A38FFCEF4F6F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B1A795-6703-504C-B95D-DE9DBB9B0EFE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F581-FA0F-CF41-8EC1-78E3037E017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73190" y="1520374"/>
            <a:ext cx="0" cy="2430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7BC9F1-E8DF-1945-BB05-AA79356337F2}"/>
              </a:ext>
            </a:extLst>
          </p:cNvPr>
          <p:cNvCxnSpPr>
            <a:stCxn id="29" idx="2"/>
            <a:endCxn id="31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7F8617-B637-6C45-BA6F-D2914BA12021}"/>
              </a:ext>
            </a:extLst>
          </p:cNvPr>
          <p:cNvCxnSpPr>
            <a:cxnSpLocks/>
            <a:stCxn id="25" idx="2"/>
            <a:endCxn id="32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3944BD-4650-604D-90B2-856AD1419A52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BE2768-CEDF-E94A-8A7F-F466E04AF4B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604671" y="3950399"/>
            <a:ext cx="1699375" cy="6368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C297A3-E04C-5E43-AA20-4F0FAC39564D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31FFA44-6AE1-D047-846F-FDDF08968BE2}"/>
              </a:ext>
            </a:extLst>
          </p:cNvPr>
          <p:cNvSpPr/>
          <p:nvPr/>
        </p:nvSpPr>
        <p:spPr>
          <a:xfrm>
            <a:off x="10124294" y="4335502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Inventory++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EDBAFFD0-2198-4848-AE35-2C71FF81A116}"/>
              </a:ext>
            </a:extLst>
          </p:cNvPr>
          <p:cNvSpPr/>
          <p:nvPr/>
        </p:nvSpPr>
        <p:spPr>
          <a:xfrm>
            <a:off x="10723324" y="5801957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82AD70-7AD0-C541-8135-3E611C391DB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1093438" y="1520374"/>
            <a:ext cx="0" cy="2815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68F1DA-893D-F541-8017-FC61ADEFC9FA}"/>
              </a:ext>
            </a:extLst>
          </p:cNvPr>
          <p:cNvCxnSpPr>
            <a:stCxn id="48" idx="2"/>
            <a:endCxn id="51" idx="1"/>
          </p:cNvCxnSpPr>
          <p:nvPr/>
        </p:nvCxnSpPr>
        <p:spPr>
          <a:xfrm>
            <a:off x="11093438" y="5609902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06959F-CAFA-DC43-AFA1-DBCF9EA5CD5B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F9FD53-0E37-F347-9822-5821806A1B59}"/>
              </a:ext>
            </a:extLst>
          </p:cNvPr>
          <p:cNvCxnSpPr>
            <a:stCxn id="5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7B01C07-5064-924B-9B0D-A2EFB1B85151}"/>
              </a:ext>
            </a:extLst>
          </p:cNvPr>
          <p:cNvSpPr/>
          <p:nvPr/>
        </p:nvSpPr>
        <p:spPr>
          <a:xfrm>
            <a:off x="8819603" y="2025025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234B89B4-CC5E-4F4D-84C7-5E3E3FD00D5D}"/>
              </a:ext>
            </a:extLst>
          </p:cNvPr>
          <p:cNvSpPr/>
          <p:nvPr/>
        </p:nvSpPr>
        <p:spPr>
          <a:xfrm>
            <a:off x="9418633" y="349148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133319-E93F-1146-8A89-09F4ABFA7C98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788747" y="1520374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1DAF7-A047-7C42-8308-F92158F8AD4B}"/>
              </a:ext>
            </a:extLst>
          </p:cNvPr>
          <p:cNvCxnSpPr>
            <a:stCxn id="56" idx="2"/>
            <a:endCxn id="57" idx="1"/>
          </p:cNvCxnSpPr>
          <p:nvPr/>
        </p:nvCxnSpPr>
        <p:spPr>
          <a:xfrm>
            <a:off x="9788747" y="3299425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FF163A-37A1-6A44-B633-D791AA86162B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8083731" y="2435761"/>
            <a:ext cx="735872" cy="226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D0EB4F7-378C-5140-A4FA-E171F300E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0" y="3811797"/>
            <a:ext cx="25527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6FB18-F59E-BE4E-9BAD-CC29E9408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42" y="4628718"/>
            <a:ext cx="25273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D99C9B-0B46-E742-908B-F351760E6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47" y="3401900"/>
            <a:ext cx="3340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77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iangle 60">
            <a:extLst>
              <a:ext uri="{FF2B5EF4-FFF2-40B4-BE49-F238E27FC236}">
                <a16:creationId xmlns:a16="http://schemas.microsoft.com/office/drawing/2014/main" id="{95F76C41-A65C-074F-9572-80D5CE1D56B4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85ACEE-37AD-C145-9CA5-42C18D674DDD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C4AB4-FCF1-5F4C-8DC7-D17CA4D4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2" y="4222267"/>
            <a:ext cx="2501900" cy="431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102A3C1-659D-A243-BB61-5B17CE386F34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4B6BB7-F29B-1B40-BEC4-4DD3B212DF00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C6C945-5F81-E047-85DC-AA30AEE8BEEB}"/>
              </a:ext>
            </a:extLst>
          </p:cNvPr>
          <p:cNvSpPr/>
          <p:nvPr/>
        </p:nvSpPr>
        <p:spPr>
          <a:xfrm>
            <a:off x="7304046" y="3950399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 Algorithm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7F4EC5-ACE2-004D-876D-D249D123D11E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68EE5D-B59F-5143-A9DF-A2DE8DAC1774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75F4EAF2-8F6D-444C-8E51-D593514A2AEB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5365BD3D-2A20-A146-AC0E-1ABDA3A14E7B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063F6D-E262-B144-B7A2-3FC1B81424C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D58B9E-1AE2-1442-A41F-A38FFCEF4F6F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B1A795-6703-504C-B95D-DE9DBB9B0EFE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F581-FA0F-CF41-8EC1-78E3037E017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73190" y="1520374"/>
            <a:ext cx="0" cy="2430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7BC9F1-E8DF-1945-BB05-AA79356337F2}"/>
              </a:ext>
            </a:extLst>
          </p:cNvPr>
          <p:cNvCxnSpPr>
            <a:stCxn id="29" idx="2"/>
            <a:endCxn id="31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7F8617-B637-6C45-BA6F-D2914BA12021}"/>
              </a:ext>
            </a:extLst>
          </p:cNvPr>
          <p:cNvCxnSpPr>
            <a:cxnSpLocks/>
            <a:stCxn id="25" idx="2"/>
            <a:endCxn id="32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3944BD-4650-604D-90B2-856AD1419A52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BE2768-CEDF-E94A-8A7F-F466E04AF4B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604671" y="3950399"/>
            <a:ext cx="1699375" cy="6368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C297A3-E04C-5E43-AA20-4F0FAC39564D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31FFA44-6AE1-D047-846F-FDDF08968BE2}"/>
              </a:ext>
            </a:extLst>
          </p:cNvPr>
          <p:cNvSpPr/>
          <p:nvPr/>
        </p:nvSpPr>
        <p:spPr>
          <a:xfrm>
            <a:off x="10124294" y="4335502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Inventory++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EDBAFFD0-2198-4848-AE35-2C71FF81A116}"/>
              </a:ext>
            </a:extLst>
          </p:cNvPr>
          <p:cNvSpPr/>
          <p:nvPr/>
        </p:nvSpPr>
        <p:spPr>
          <a:xfrm>
            <a:off x="10723324" y="5801957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82AD70-7AD0-C541-8135-3E611C391DB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1093438" y="1520374"/>
            <a:ext cx="0" cy="2815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68F1DA-893D-F541-8017-FC61ADEFC9FA}"/>
              </a:ext>
            </a:extLst>
          </p:cNvPr>
          <p:cNvCxnSpPr>
            <a:stCxn id="48" idx="2"/>
            <a:endCxn id="51" idx="1"/>
          </p:cNvCxnSpPr>
          <p:nvPr/>
        </p:nvCxnSpPr>
        <p:spPr>
          <a:xfrm>
            <a:off x="11093438" y="5609902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06959F-CAFA-DC43-AFA1-DBCF9EA5CD5B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F9FD53-0E37-F347-9822-5821806A1B59}"/>
              </a:ext>
            </a:extLst>
          </p:cNvPr>
          <p:cNvCxnSpPr>
            <a:stCxn id="5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7B01C07-5064-924B-9B0D-A2EFB1B85151}"/>
              </a:ext>
            </a:extLst>
          </p:cNvPr>
          <p:cNvSpPr/>
          <p:nvPr/>
        </p:nvSpPr>
        <p:spPr>
          <a:xfrm>
            <a:off x="8819603" y="2025025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234B89B4-CC5E-4F4D-84C7-5E3E3FD00D5D}"/>
              </a:ext>
            </a:extLst>
          </p:cNvPr>
          <p:cNvSpPr/>
          <p:nvPr/>
        </p:nvSpPr>
        <p:spPr>
          <a:xfrm>
            <a:off x="9418633" y="349148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133319-E93F-1146-8A89-09F4ABFA7C98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788747" y="1520374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1DAF7-A047-7C42-8308-F92158F8AD4B}"/>
              </a:ext>
            </a:extLst>
          </p:cNvPr>
          <p:cNvCxnSpPr>
            <a:stCxn id="56" idx="2"/>
            <a:endCxn id="57" idx="1"/>
          </p:cNvCxnSpPr>
          <p:nvPr/>
        </p:nvCxnSpPr>
        <p:spPr>
          <a:xfrm>
            <a:off x="9788747" y="3299425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FF163A-37A1-6A44-B633-D791AA86162B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8083731" y="2435761"/>
            <a:ext cx="735872" cy="226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E80FCAA-5636-B046-8495-6EB4F688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7" y="5064537"/>
            <a:ext cx="25781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EB4F7-378C-5140-A4FA-E171F300E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0" y="3811797"/>
            <a:ext cx="25527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6FB18-F59E-BE4E-9BAD-CC29E9408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2" y="4628718"/>
            <a:ext cx="25273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D99C9B-0B46-E742-908B-F351760E6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47" y="3401900"/>
            <a:ext cx="3340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319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iangle 60">
            <a:extLst>
              <a:ext uri="{FF2B5EF4-FFF2-40B4-BE49-F238E27FC236}">
                <a16:creationId xmlns:a16="http://schemas.microsoft.com/office/drawing/2014/main" id="{95F76C41-A65C-074F-9572-80D5CE1D56B4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85ACEE-37AD-C145-9CA5-42C18D674DDD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C4AB4-FCF1-5F4C-8DC7-D17CA4D4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2" y="4222267"/>
            <a:ext cx="2501900" cy="431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102A3C1-659D-A243-BB61-5B17CE386F34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4B6BB7-F29B-1B40-BEC4-4DD3B212DF00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C6C945-5F81-E047-85DC-AA30AEE8BEEB}"/>
              </a:ext>
            </a:extLst>
          </p:cNvPr>
          <p:cNvSpPr/>
          <p:nvPr/>
        </p:nvSpPr>
        <p:spPr>
          <a:xfrm>
            <a:off x="7304046" y="3950399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 Algorithm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7F4EC5-ACE2-004D-876D-D249D123D11E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68EE5D-B59F-5143-A9DF-A2DE8DAC1774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75F4EAF2-8F6D-444C-8E51-D593514A2AEB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5365BD3D-2A20-A146-AC0E-1ABDA3A14E7B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063F6D-E262-B144-B7A2-3FC1B81424C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D58B9E-1AE2-1442-A41F-A38FFCEF4F6F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B1A795-6703-504C-B95D-DE9DBB9B0EFE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F581-FA0F-CF41-8EC1-78E3037E017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73190" y="1520374"/>
            <a:ext cx="0" cy="2430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7BC9F1-E8DF-1945-BB05-AA79356337F2}"/>
              </a:ext>
            </a:extLst>
          </p:cNvPr>
          <p:cNvCxnSpPr>
            <a:stCxn id="29" idx="2"/>
            <a:endCxn id="31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7F8617-B637-6C45-BA6F-D2914BA12021}"/>
              </a:ext>
            </a:extLst>
          </p:cNvPr>
          <p:cNvCxnSpPr>
            <a:cxnSpLocks/>
            <a:stCxn id="25" idx="2"/>
            <a:endCxn id="32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3944BD-4650-604D-90B2-856AD1419A52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BE2768-CEDF-E94A-8A7F-F466E04AF4B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604671" y="3950399"/>
            <a:ext cx="1699375" cy="6368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C297A3-E04C-5E43-AA20-4F0FAC39564D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31FFA44-6AE1-D047-846F-FDDF08968BE2}"/>
              </a:ext>
            </a:extLst>
          </p:cNvPr>
          <p:cNvSpPr/>
          <p:nvPr/>
        </p:nvSpPr>
        <p:spPr>
          <a:xfrm>
            <a:off x="10124294" y="4335502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Inventory++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EDBAFFD0-2198-4848-AE35-2C71FF81A116}"/>
              </a:ext>
            </a:extLst>
          </p:cNvPr>
          <p:cNvSpPr/>
          <p:nvPr/>
        </p:nvSpPr>
        <p:spPr>
          <a:xfrm>
            <a:off x="10723324" y="5801957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82AD70-7AD0-C541-8135-3E611C391DB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1093438" y="1520374"/>
            <a:ext cx="0" cy="2815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68F1DA-893D-F541-8017-FC61ADEFC9FA}"/>
              </a:ext>
            </a:extLst>
          </p:cNvPr>
          <p:cNvCxnSpPr>
            <a:stCxn id="48" idx="2"/>
            <a:endCxn id="51" idx="1"/>
          </p:cNvCxnSpPr>
          <p:nvPr/>
        </p:nvCxnSpPr>
        <p:spPr>
          <a:xfrm>
            <a:off x="11093438" y="5609902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06959F-CAFA-DC43-AFA1-DBCF9EA5CD5B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F9FD53-0E37-F347-9822-5821806A1B59}"/>
              </a:ext>
            </a:extLst>
          </p:cNvPr>
          <p:cNvCxnSpPr>
            <a:stCxn id="5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7B01C07-5064-924B-9B0D-A2EFB1B85151}"/>
              </a:ext>
            </a:extLst>
          </p:cNvPr>
          <p:cNvSpPr/>
          <p:nvPr/>
        </p:nvSpPr>
        <p:spPr>
          <a:xfrm>
            <a:off x="8819603" y="2025025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234B89B4-CC5E-4F4D-84C7-5E3E3FD00D5D}"/>
              </a:ext>
            </a:extLst>
          </p:cNvPr>
          <p:cNvSpPr/>
          <p:nvPr/>
        </p:nvSpPr>
        <p:spPr>
          <a:xfrm>
            <a:off x="9418633" y="349148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133319-E93F-1146-8A89-09F4ABFA7C98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788747" y="1520374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1DAF7-A047-7C42-8308-F92158F8AD4B}"/>
              </a:ext>
            </a:extLst>
          </p:cNvPr>
          <p:cNvCxnSpPr>
            <a:stCxn id="56" idx="2"/>
            <a:endCxn id="57" idx="1"/>
          </p:cNvCxnSpPr>
          <p:nvPr/>
        </p:nvCxnSpPr>
        <p:spPr>
          <a:xfrm>
            <a:off x="9788747" y="3299425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FF163A-37A1-6A44-B633-D791AA86162B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8083731" y="2435761"/>
            <a:ext cx="735872" cy="226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E80FCAA-5636-B046-8495-6EB4F688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7" y="5064537"/>
            <a:ext cx="25781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EB4F7-378C-5140-A4FA-E171F300E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0" y="3811797"/>
            <a:ext cx="25527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6FB18-F59E-BE4E-9BAD-CC29E9408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2" y="4628718"/>
            <a:ext cx="25273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55C53D-3F4B-1447-ACF1-A9472329F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2" y="5476676"/>
            <a:ext cx="25654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D99C9B-0B46-E742-908B-F351760E6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47" y="3401900"/>
            <a:ext cx="3340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683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iangle 60">
            <a:extLst>
              <a:ext uri="{FF2B5EF4-FFF2-40B4-BE49-F238E27FC236}">
                <a16:creationId xmlns:a16="http://schemas.microsoft.com/office/drawing/2014/main" id="{95F76C41-A65C-074F-9572-80D5CE1D56B4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85ACEE-37AD-C145-9CA5-42C18D674DDD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C4AB4-FCF1-5F4C-8DC7-D17CA4D4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2" y="4222267"/>
            <a:ext cx="2501900" cy="431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102A3C1-659D-A243-BB61-5B17CE386F34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4B6BB7-F29B-1B40-BEC4-4DD3B212DF00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C6C945-5F81-E047-85DC-AA30AEE8BEEB}"/>
              </a:ext>
            </a:extLst>
          </p:cNvPr>
          <p:cNvSpPr/>
          <p:nvPr/>
        </p:nvSpPr>
        <p:spPr>
          <a:xfrm>
            <a:off x="7304046" y="3950399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 Algorithm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7F4EC5-ACE2-004D-876D-D249D123D11E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68EE5D-B59F-5143-A9DF-A2DE8DAC1774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75F4EAF2-8F6D-444C-8E51-D593514A2AEB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5365BD3D-2A20-A146-AC0E-1ABDA3A14E7B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063F6D-E262-B144-B7A2-3FC1B81424C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D58B9E-1AE2-1442-A41F-A38FFCEF4F6F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B1A795-6703-504C-B95D-DE9DBB9B0EFE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F581-FA0F-CF41-8EC1-78E3037E017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73190" y="1520374"/>
            <a:ext cx="0" cy="2430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7BC9F1-E8DF-1945-BB05-AA79356337F2}"/>
              </a:ext>
            </a:extLst>
          </p:cNvPr>
          <p:cNvCxnSpPr>
            <a:stCxn id="29" idx="2"/>
            <a:endCxn id="31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7F8617-B637-6C45-BA6F-D2914BA12021}"/>
              </a:ext>
            </a:extLst>
          </p:cNvPr>
          <p:cNvCxnSpPr>
            <a:cxnSpLocks/>
            <a:stCxn id="25" idx="2"/>
            <a:endCxn id="32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3944BD-4650-604D-90B2-856AD1419A52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BE2768-CEDF-E94A-8A7F-F466E04AF4B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604671" y="3950399"/>
            <a:ext cx="1699375" cy="6368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C297A3-E04C-5E43-AA20-4F0FAC39564D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31FFA44-6AE1-D047-846F-FDDF08968BE2}"/>
              </a:ext>
            </a:extLst>
          </p:cNvPr>
          <p:cNvSpPr/>
          <p:nvPr/>
        </p:nvSpPr>
        <p:spPr>
          <a:xfrm>
            <a:off x="10124294" y="4335502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Inventory++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EDBAFFD0-2198-4848-AE35-2C71FF81A116}"/>
              </a:ext>
            </a:extLst>
          </p:cNvPr>
          <p:cNvSpPr/>
          <p:nvPr/>
        </p:nvSpPr>
        <p:spPr>
          <a:xfrm>
            <a:off x="10723324" y="5801957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82AD70-7AD0-C541-8135-3E611C391DB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1093438" y="1520374"/>
            <a:ext cx="0" cy="2815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68F1DA-893D-F541-8017-FC61ADEFC9FA}"/>
              </a:ext>
            </a:extLst>
          </p:cNvPr>
          <p:cNvCxnSpPr>
            <a:stCxn id="48" idx="2"/>
            <a:endCxn id="51" idx="1"/>
          </p:cNvCxnSpPr>
          <p:nvPr/>
        </p:nvCxnSpPr>
        <p:spPr>
          <a:xfrm>
            <a:off x="11093438" y="5609902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06959F-CAFA-DC43-AFA1-DBCF9EA5CD5B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F9FD53-0E37-F347-9822-5821806A1B59}"/>
              </a:ext>
            </a:extLst>
          </p:cNvPr>
          <p:cNvCxnSpPr>
            <a:stCxn id="5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7B01C07-5064-924B-9B0D-A2EFB1B85151}"/>
              </a:ext>
            </a:extLst>
          </p:cNvPr>
          <p:cNvSpPr/>
          <p:nvPr/>
        </p:nvSpPr>
        <p:spPr>
          <a:xfrm>
            <a:off x="8819603" y="2025025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234B89B4-CC5E-4F4D-84C7-5E3E3FD00D5D}"/>
              </a:ext>
            </a:extLst>
          </p:cNvPr>
          <p:cNvSpPr/>
          <p:nvPr/>
        </p:nvSpPr>
        <p:spPr>
          <a:xfrm>
            <a:off x="9418633" y="349148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133319-E93F-1146-8A89-09F4ABFA7C98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788747" y="1520374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1DAF7-A047-7C42-8308-F92158F8AD4B}"/>
              </a:ext>
            </a:extLst>
          </p:cNvPr>
          <p:cNvCxnSpPr>
            <a:stCxn id="56" idx="2"/>
            <a:endCxn id="57" idx="1"/>
          </p:cNvCxnSpPr>
          <p:nvPr/>
        </p:nvCxnSpPr>
        <p:spPr>
          <a:xfrm>
            <a:off x="9788747" y="3299425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FF163A-37A1-6A44-B633-D791AA86162B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8083731" y="2435761"/>
            <a:ext cx="735872" cy="226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E80FCAA-5636-B046-8495-6EB4F688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7" y="5064537"/>
            <a:ext cx="25781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EB4F7-378C-5140-A4FA-E171F300E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0" y="3811797"/>
            <a:ext cx="25527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6FB18-F59E-BE4E-9BAD-CC29E9408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2" y="4628718"/>
            <a:ext cx="25273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55C53D-3F4B-1447-ACF1-A9472329F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2" y="5476676"/>
            <a:ext cx="25654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D99C9B-0B46-E742-908B-F351760E6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47" y="3401900"/>
            <a:ext cx="3340100" cy="43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DF6443-1B6C-514A-88CC-4C61FE784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03" y="5876227"/>
            <a:ext cx="2590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6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iangle 60">
            <a:extLst>
              <a:ext uri="{FF2B5EF4-FFF2-40B4-BE49-F238E27FC236}">
                <a16:creationId xmlns:a16="http://schemas.microsoft.com/office/drawing/2014/main" id="{95F76C41-A65C-074F-9572-80D5CE1D56B4}"/>
              </a:ext>
            </a:extLst>
          </p:cNvPr>
          <p:cNvSpPr/>
          <p:nvPr/>
        </p:nvSpPr>
        <p:spPr>
          <a:xfrm flipV="1">
            <a:off x="0" y="0"/>
            <a:ext cx="1665510" cy="5410199"/>
          </a:xfrm>
          <a:prstGeom prst="triangle">
            <a:avLst>
              <a:gd name="adj" fmla="val 0"/>
            </a:avLst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85ACEE-37AD-C145-9CA5-42C18D674DDD}"/>
              </a:ext>
            </a:extLst>
          </p:cNvPr>
          <p:cNvSpPr/>
          <p:nvPr/>
        </p:nvSpPr>
        <p:spPr>
          <a:xfrm rot="11832236">
            <a:off x="11117118" y="311790"/>
            <a:ext cx="2609151" cy="7115355"/>
          </a:xfrm>
          <a:prstGeom prst="rect">
            <a:avLst/>
          </a:prstGeom>
          <a:gradFill>
            <a:gsLst>
              <a:gs pos="29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C4AB4-FCF1-5F4C-8DC7-D17CA4D4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2" y="4222267"/>
            <a:ext cx="2501900" cy="431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102A3C1-659D-A243-BB61-5B17CE386F34}"/>
              </a:ext>
            </a:extLst>
          </p:cNvPr>
          <p:cNvSpPr/>
          <p:nvPr/>
        </p:nvSpPr>
        <p:spPr>
          <a:xfrm>
            <a:off x="4012679" y="2025025"/>
            <a:ext cx="1591992" cy="2310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</a:t>
            </a:r>
          </a:p>
          <a:p>
            <a:pPr algn="ctr"/>
            <a:r>
              <a:rPr lang="en-US" dirty="0"/>
              <a:t>Orders</a:t>
            </a:r>
          </a:p>
          <a:p>
            <a:pPr algn="ctr"/>
            <a:r>
              <a:rPr lang="en-US" dirty="0"/>
              <a:t>Reviews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4B6BB7-F29B-1B40-BEC4-4DD3B212DF00}"/>
              </a:ext>
            </a:extLst>
          </p:cNvPr>
          <p:cNvSpPr/>
          <p:nvPr/>
        </p:nvSpPr>
        <p:spPr>
          <a:xfrm>
            <a:off x="6132867" y="1838960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 API v2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C6C945-5F81-E047-85DC-AA30AEE8BEEB}"/>
              </a:ext>
            </a:extLst>
          </p:cNvPr>
          <p:cNvSpPr/>
          <p:nvPr/>
        </p:nvSpPr>
        <p:spPr>
          <a:xfrm>
            <a:off x="7304046" y="3950399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Recommendations Algorithm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7F4EC5-ACE2-004D-876D-D249D123D11E}"/>
              </a:ext>
            </a:extLst>
          </p:cNvPr>
          <p:cNvSpPr/>
          <p:nvPr/>
        </p:nvSpPr>
        <p:spPr>
          <a:xfrm>
            <a:off x="569388" y="1133261"/>
            <a:ext cx="1938288" cy="127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 provider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68EE5D-B59F-5143-A9DF-A2DE8DAC1774}"/>
              </a:ext>
            </a:extLst>
          </p:cNvPr>
          <p:cNvSpPr/>
          <p:nvPr/>
        </p:nvSpPr>
        <p:spPr>
          <a:xfrm>
            <a:off x="3616959" y="1142152"/>
            <a:ext cx="8361677" cy="369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75F4EAF2-8F6D-444C-8E51-D593514A2AEB}"/>
              </a:ext>
            </a:extLst>
          </p:cNvPr>
          <p:cNvSpPr/>
          <p:nvPr/>
        </p:nvSpPr>
        <p:spPr>
          <a:xfrm>
            <a:off x="1168418" y="2641613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5365BD3D-2A20-A146-AC0E-1ABDA3A14E7B}"/>
              </a:ext>
            </a:extLst>
          </p:cNvPr>
          <p:cNvSpPr/>
          <p:nvPr/>
        </p:nvSpPr>
        <p:spPr>
          <a:xfrm>
            <a:off x="3937821" y="4680415"/>
            <a:ext cx="1723640" cy="163070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063F6D-E262-B144-B7A2-3FC1B81424C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507677" y="1326818"/>
            <a:ext cx="11092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D58B9E-1AE2-1442-A41F-A38FFCEF4F6F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808675" y="1520374"/>
            <a:ext cx="11916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B1A795-6703-504C-B95D-DE9DBB9B0EFE}"/>
              </a:ext>
            </a:extLst>
          </p:cNvPr>
          <p:cNvCxnSpPr>
            <a:cxnSpLocks/>
          </p:cNvCxnSpPr>
          <p:nvPr/>
        </p:nvCxnSpPr>
        <p:spPr>
          <a:xfrm>
            <a:off x="7102011" y="1520374"/>
            <a:ext cx="0" cy="327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EF581-FA0F-CF41-8EC1-78E3037E017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273190" y="1520374"/>
            <a:ext cx="0" cy="2430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7BC9F1-E8DF-1945-BB05-AA79356337F2}"/>
              </a:ext>
            </a:extLst>
          </p:cNvPr>
          <p:cNvCxnSpPr>
            <a:stCxn id="29" idx="2"/>
            <a:endCxn id="31" idx="1"/>
          </p:cNvCxnSpPr>
          <p:nvPr/>
        </p:nvCxnSpPr>
        <p:spPr>
          <a:xfrm>
            <a:off x="1538532" y="2406890"/>
            <a:ext cx="0" cy="234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7F8617-B637-6C45-BA6F-D2914BA12021}"/>
              </a:ext>
            </a:extLst>
          </p:cNvPr>
          <p:cNvCxnSpPr>
            <a:cxnSpLocks/>
            <a:stCxn id="25" idx="2"/>
            <a:endCxn id="32" idx="1"/>
          </p:cNvCxnSpPr>
          <p:nvPr/>
        </p:nvCxnSpPr>
        <p:spPr>
          <a:xfrm flipH="1">
            <a:off x="4799641" y="4335502"/>
            <a:ext cx="9034" cy="34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3944BD-4650-604D-90B2-856AD1419A52}"/>
              </a:ext>
            </a:extLst>
          </p:cNvPr>
          <p:cNvSpPr txBox="1"/>
          <p:nvPr/>
        </p:nvSpPr>
        <p:spPr>
          <a:xfrm>
            <a:off x="223948" y="166945"/>
            <a:ext cx="45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Realistic Online Marketplace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BE2768-CEDF-E94A-8A7F-F466E04AF4B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604671" y="3950399"/>
            <a:ext cx="1699375" cy="63681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C297A3-E04C-5E43-AA20-4F0FAC39564D}"/>
              </a:ext>
            </a:extLst>
          </p:cNvPr>
          <p:cNvCxnSpPr>
            <a:cxnSpLocks/>
          </p:cNvCxnSpPr>
          <p:nvPr/>
        </p:nvCxnSpPr>
        <p:spPr>
          <a:xfrm flipH="1">
            <a:off x="5604671" y="3112589"/>
            <a:ext cx="769420" cy="55589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31FFA44-6AE1-D047-846F-FDDF08968BE2}"/>
              </a:ext>
            </a:extLst>
          </p:cNvPr>
          <p:cNvSpPr/>
          <p:nvPr/>
        </p:nvSpPr>
        <p:spPr>
          <a:xfrm>
            <a:off x="10124294" y="4335502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Inventory++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EDBAFFD0-2198-4848-AE35-2C71FF81A116}"/>
              </a:ext>
            </a:extLst>
          </p:cNvPr>
          <p:cNvSpPr/>
          <p:nvPr/>
        </p:nvSpPr>
        <p:spPr>
          <a:xfrm>
            <a:off x="10723324" y="5801957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82AD70-7AD0-C541-8135-3E611C391DBF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1093438" y="1520374"/>
            <a:ext cx="0" cy="2815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68F1DA-893D-F541-8017-FC61ADEFC9FA}"/>
              </a:ext>
            </a:extLst>
          </p:cNvPr>
          <p:cNvCxnSpPr>
            <a:stCxn id="48" idx="2"/>
            <a:endCxn id="51" idx="1"/>
          </p:cNvCxnSpPr>
          <p:nvPr/>
        </p:nvCxnSpPr>
        <p:spPr>
          <a:xfrm>
            <a:off x="11093438" y="5609902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406959F-CAFA-DC43-AFA1-DBCF9EA5CD5B}"/>
              </a:ext>
            </a:extLst>
          </p:cNvPr>
          <p:cNvSpPr txBox="1"/>
          <p:nvPr/>
        </p:nvSpPr>
        <p:spPr>
          <a:xfrm>
            <a:off x="5733016" y="25927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F9FD53-0E37-F347-9822-5821806A1B59}"/>
              </a:ext>
            </a:extLst>
          </p:cNvPr>
          <p:cNvCxnSpPr>
            <a:stCxn id="54" idx="2"/>
          </p:cNvCxnSpPr>
          <p:nvPr/>
        </p:nvCxnSpPr>
        <p:spPr>
          <a:xfrm>
            <a:off x="6096000" y="628610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7B01C07-5064-924B-9B0D-A2EFB1B85151}"/>
              </a:ext>
            </a:extLst>
          </p:cNvPr>
          <p:cNvSpPr/>
          <p:nvPr/>
        </p:nvSpPr>
        <p:spPr>
          <a:xfrm>
            <a:off x="8819603" y="2025025"/>
            <a:ext cx="1938288" cy="127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234B89B4-CC5E-4F4D-84C7-5E3E3FD00D5D}"/>
              </a:ext>
            </a:extLst>
          </p:cNvPr>
          <p:cNvSpPr/>
          <p:nvPr/>
        </p:nvSpPr>
        <p:spPr>
          <a:xfrm>
            <a:off x="9418633" y="3491480"/>
            <a:ext cx="740228" cy="700317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133319-E93F-1146-8A89-09F4ABFA7C98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788747" y="1520374"/>
            <a:ext cx="0" cy="50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1DAF7-A047-7C42-8308-F92158F8AD4B}"/>
              </a:ext>
            </a:extLst>
          </p:cNvPr>
          <p:cNvCxnSpPr>
            <a:stCxn id="56" idx="2"/>
            <a:endCxn id="57" idx="1"/>
          </p:cNvCxnSpPr>
          <p:nvPr/>
        </p:nvCxnSpPr>
        <p:spPr>
          <a:xfrm>
            <a:off x="9788747" y="3299425"/>
            <a:ext cx="0" cy="19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FF163A-37A1-6A44-B633-D791AA86162B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8083731" y="2435761"/>
            <a:ext cx="735872" cy="226464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E80FCAA-5636-B046-8495-6EB4F688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7" y="5064537"/>
            <a:ext cx="25781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EB4F7-378C-5140-A4FA-E171F300E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0" y="3811797"/>
            <a:ext cx="25527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6FB18-F59E-BE4E-9BAD-CC29E9408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2" y="4628718"/>
            <a:ext cx="25273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55C53D-3F4B-1447-ACF1-A9472329F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2" y="5476676"/>
            <a:ext cx="25654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D99C9B-0B46-E742-908B-F351760E6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47" y="3401900"/>
            <a:ext cx="3340100" cy="43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DF6443-1B6C-514A-88CC-4C61FE784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03" y="5876227"/>
            <a:ext cx="2590800" cy="44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E254B6-57F9-B14F-A3E9-8C15A1464C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220" y="6293792"/>
            <a:ext cx="2514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43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144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FastAPI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b="1" i="1" dirty="0" err="1">
                <a:solidFill>
                  <a:schemeClr val="bg1"/>
                </a:solidFill>
              </a:rPr>
              <a:t>FastAPI</a:t>
            </a:r>
            <a:endParaRPr lang="en-US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7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5069DF-BCA8-D644-9AD8-B1F377EB93DF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EF864-8FA4-C544-926D-FF70DF6D7739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CBD24-76E3-5442-984B-B7B7BE2B4E6C}"/>
              </a:ext>
            </a:extLst>
          </p:cNvPr>
          <p:cNvSpPr txBox="1"/>
          <p:nvPr/>
        </p:nvSpPr>
        <p:spPr>
          <a:xfrm>
            <a:off x="4391184" y="2159116"/>
            <a:ext cx="5839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Declarative Code: </a:t>
            </a:r>
            <a:r>
              <a:rPr lang="en-US" sz="3200" dirty="0"/>
              <a:t>What, not how.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DF788-9B08-F144-98B7-DE0D986A74B8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C5D1C-BFFB-D349-B2A5-B7AF0042D3FD}"/>
              </a:ext>
            </a:extLst>
          </p:cNvPr>
          <p:cNvSpPr txBox="1"/>
          <p:nvPr/>
        </p:nvSpPr>
        <p:spPr>
          <a:xfrm>
            <a:off x="5240733" y="3513945"/>
            <a:ext cx="4140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Motivation: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Easier to read and write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9179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144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FastAPI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b="1" i="1" dirty="0" err="1">
                <a:solidFill>
                  <a:schemeClr val="bg1"/>
                </a:solidFill>
              </a:rPr>
              <a:t>FastAPI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B6D21-A86F-BB41-A47D-8744B4D9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65" y="334736"/>
            <a:ext cx="2552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12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144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FastAPI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b="1" i="1" dirty="0" err="1">
                <a:solidFill>
                  <a:schemeClr val="bg1"/>
                </a:solidFill>
              </a:rPr>
              <a:t>FastAPI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540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Modern Python web framework for microservices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B6D21-A86F-BB41-A47D-8744B4D9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65" y="334736"/>
            <a:ext cx="2552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8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144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FastAPI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b="1" i="1" dirty="0" err="1">
                <a:solidFill>
                  <a:schemeClr val="bg1"/>
                </a:solidFill>
              </a:rPr>
              <a:t>FastAPI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540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Modern Python web framework for microservices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Declarative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B6D21-A86F-BB41-A47D-8744B4D9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65" y="334736"/>
            <a:ext cx="2552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716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144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FastAPI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b="1" i="1" dirty="0" err="1">
                <a:solidFill>
                  <a:schemeClr val="bg1"/>
                </a:solidFill>
              </a:rPr>
              <a:t>FastAPI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540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Modern Python web framework for microservices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Declarative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Data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B6D21-A86F-BB41-A47D-8744B4D9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65" y="334736"/>
            <a:ext cx="2552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397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144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FastAPI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b="1" i="1" dirty="0" err="1">
                <a:solidFill>
                  <a:schemeClr val="bg1"/>
                </a:solidFill>
              </a:rPr>
              <a:t>FastAPI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746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Modern Python web framework for microservices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Declarative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Data validation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Documentation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B6D21-A86F-BB41-A47D-8744B4D9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65" y="334736"/>
            <a:ext cx="2552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637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144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FastAPI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b="1" i="1" dirty="0" err="1">
                <a:solidFill>
                  <a:schemeClr val="bg1"/>
                </a:solidFill>
              </a:rPr>
              <a:t>FastAPI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5403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Modern Python web framework for microservices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Declarative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Data validation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Documentation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Async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B6D21-A86F-BB41-A47D-8744B4D9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65" y="334736"/>
            <a:ext cx="2552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816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B032EF-CA2D-8041-BC66-70ACFB827B60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FC320-76F2-684E-8A9F-3177355C5177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32B0-D2A3-794F-9289-5E8A85F7AAF2}"/>
              </a:ext>
            </a:extLst>
          </p:cNvPr>
          <p:cNvSpPr txBox="1"/>
          <p:nvPr/>
        </p:nvSpPr>
        <p:spPr>
          <a:xfrm>
            <a:off x="4391184" y="2159116"/>
            <a:ext cx="144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FastAPI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A35F-CF62-5B44-B785-102E9AC3D57C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b="1" i="1" dirty="0" err="1">
                <a:solidFill>
                  <a:schemeClr val="bg1"/>
                </a:solidFill>
              </a:rPr>
              <a:t>FastAPI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51DDA-BAA0-E94A-B760-6368737D7EB7}"/>
              </a:ext>
            </a:extLst>
          </p:cNvPr>
          <p:cNvSpPr txBox="1"/>
          <p:nvPr/>
        </p:nvSpPr>
        <p:spPr>
          <a:xfrm>
            <a:off x="5240733" y="3513945"/>
            <a:ext cx="65403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Modern Python web framework for microservices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Declarative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Data validation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Documentation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Async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Follows modern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B6D21-A86F-BB41-A47D-8744B4D9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65" y="334736"/>
            <a:ext cx="2552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43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264718-29D9-9E40-9866-A287C4C1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596" y="-448701"/>
            <a:ext cx="8677275" cy="86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8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5069DF-BCA8-D644-9AD8-B1F377EB93DF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EF864-8FA4-C544-926D-FF70DF6D7739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CBD24-76E3-5442-984B-B7B7BE2B4E6C}"/>
              </a:ext>
            </a:extLst>
          </p:cNvPr>
          <p:cNvSpPr txBox="1"/>
          <p:nvPr/>
        </p:nvSpPr>
        <p:spPr>
          <a:xfrm>
            <a:off x="4391184" y="2159116"/>
            <a:ext cx="5839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Declarative Code: </a:t>
            </a:r>
            <a:r>
              <a:rPr lang="en-US" sz="3200" dirty="0"/>
              <a:t>What, not how.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DF788-9B08-F144-98B7-DE0D986A74B8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C5D1C-BFFB-D349-B2A5-B7AF0042D3FD}"/>
              </a:ext>
            </a:extLst>
          </p:cNvPr>
          <p:cNvSpPr txBox="1"/>
          <p:nvPr/>
        </p:nvSpPr>
        <p:spPr>
          <a:xfrm>
            <a:off x="5240733" y="3513945"/>
            <a:ext cx="4140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Motivation: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Easier to read and write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Exposes clearer </a:t>
            </a:r>
            <a:r>
              <a:rPr lang="en-US" sz="2400" i="1" dirty="0"/>
              <a:t>Interface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434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5069DF-BCA8-D644-9AD8-B1F377EB93DF}"/>
              </a:ext>
            </a:extLst>
          </p:cNvPr>
          <p:cNvSpPr/>
          <p:nvPr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177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1EF864-8FA4-C544-926D-FF70DF6D7739}"/>
              </a:ext>
            </a:extLst>
          </p:cNvPr>
          <p:cNvSpPr/>
          <p:nvPr/>
        </p:nvSpPr>
        <p:spPr>
          <a:xfrm>
            <a:off x="3353993" y="0"/>
            <a:ext cx="3108960" cy="6858000"/>
          </a:xfrm>
          <a:prstGeom prst="rect">
            <a:avLst/>
          </a:prstGeom>
          <a:gradFill>
            <a:gsLst>
              <a:gs pos="41000">
                <a:srgbClr val="FFD905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CBD24-76E3-5442-984B-B7B7BE2B4E6C}"/>
              </a:ext>
            </a:extLst>
          </p:cNvPr>
          <p:cNvSpPr txBox="1"/>
          <p:nvPr/>
        </p:nvSpPr>
        <p:spPr>
          <a:xfrm>
            <a:off x="4391184" y="2159116"/>
            <a:ext cx="5839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Declarative Code: </a:t>
            </a:r>
            <a:r>
              <a:rPr lang="en-US" sz="3200" dirty="0"/>
              <a:t>What, not how.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DF788-9B08-F144-98B7-DE0D986A74B8}"/>
              </a:ext>
            </a:extLst>
          </p:cNvPr>
          <p:cNvSpPr txBox="1"/>
          <p:nvPr/>
        </p:nvSpPr>
        <p:spPr>
          <a:xfrm>
            <a:off x="188028" y="220123"/>
            <a:ext cx="24392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more basics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   Declarative code</a:t>
            </a:r>
          </a:p>
          <a:p>
            <a:r>
              <a:rPr lang="en-US" dirty="0">
                <a:solidFill>
                  <a:schemeClr val="bg1"/>
                </a:solidFill>
              </a:rPr>
              <a:t>   Decorators</a:t>
            </a:r>
          </a:p>
          <a:p>
            <a:r>
              <a:rPr lang="en-US" dirty="0">
                <a:solidFill>
                  <a:schemeClr val="bg1"/>
                </a:solidFill>
              </a:rPr>
              <a:t>   Async</a:t>
            </a:r>
          </a:p>
          <a:p>
            <a:r>
              <a:rPr lang="en-US" sz="2400" dirty="0">
                <a:solidFill>
                  <a:schemeClr val="bg1"/>
                </a:solidFill>
              </a:rPr>
              <a:t>Microservices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FastAPI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C5D1C-BFFB-D349-B2A5-B7AF0042D3FD}"/>
              </a:ext>
            </a:extLst>
          </p:cNvPr>
          <p:cNvSpPr txBox="1"/>
          <p:nvPr/>
        </p:nvSpPr>
        <p:spPr>
          <a:xfrm>
            <a:off x="5240733" y="3513945"/>
            <a:ext cx="41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Motivation: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Easier to read and write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Exposes clearer </a:t>
            </a:r>
            <a:r>
              <a:rPr lang="en-US" sz="2400" i="1" dirty="0"/>
              <a:t>Interface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FBF39-A74B-8847-9F1D-4510E03C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376" y="363278"/>
            <a:ext cx="2870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5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</TotalTime>
  <Words>1477</Words>
  <Application>Microsoft Macintosh PowerPoint</Application>
  <PresentationFormat>Widescreen</PresentationFormat>
  <Paragraphs>731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Franklin Koch</dc:creator>
  <cp:lastModifiedBy>Franklin Koch</cp:lastModifiedBy>
  <cp:revision>31</cp:revision>
  <dcterms:created xsi:type="dcterms:W3CDTF">2020-12-09T08:58:09Z</dcterms:created>
  <dcterms:modified xsi:type="dcterms:W3CDTF">2020-12-10T22:03:38Z</dcterms:modified>
</cp:coreProperties>
</file>